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_rels/presentation.xml.rels" ContentType="application/vnd.openxmlformats-package.relationships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media/image1.jpeg" ContentType="image/jpeg"/>
  <Override PartName="/ppt/slides/slide1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
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93D200-E920-4350-83B2-DC4FD2E23281}" type="doc">
      <dgm:prSet loTypeId="urn:microsoft.com/office/officeart/2005/8/layout/hProcess9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A937DE6-AA4B-4B5A-9ABB-6222B03C668A}">
      <dgm:prSet custT="1"/>
      <dgm:spPr/>
      <dgm:t>
        <a:bodyPr/>
        <a:lstStyle/>
        <a:p>
          <a:pPr rtl="0"/>
          <a:r>
            <a:rPr lang="en-US" sz="1600" b="1" dirty="0" smtClean="0"/>
            <a:t>Something to start with</a:t>
          </a:r>
          <a:endParaRPr lang="en-US" sz="1600" b="1" dirty="0"/>
        </a:p>
      </dgm:t>
    </dgm:pt>
    <dgm:pt modelId="{834E7E9E-5C5F-4A89-9A02-5AC835DFA8A0}" type="parTrans" cxnId="{84928473-132F-4C6F-8E6A-E0B8A098A659}">
      <dgm:prSet/>
      <dgm:spPr/>
      <dgm:t>
        <a:bodyPr/>
        <a:lstStyle/>
        <a:p>
          <a:endParaRPr lang="en-US"/>
        </a:p>
      </dgm:t>
    </dgm:pt>
    <dgm:pt modelId="{443EB150-C49E-4B58-9ADD-0BD920DA05B2}" type="sibTrans" cxnId="{84928473-132F-4C6F-8E6A-E0B8A098A659}">
      <dgm:prSet/>
      <dgm:spPr/>
      <dgm:t>
        <a:bodyPr/>
        <a:lstStyle/>
        <a:p>
          <a:endParaRPr lang="en-US"/>
        </a:p>
      </dgm:t>
    </dgm:pt>
    <dgm:pt modelId="{3280CB96-103C-4F8E-BF6C-5304E958AD8C}">
      <dgm:prSet custT="1"/>
      <dgm:spPr/>
      <dgm:t>
        <a:bodyPr/>
        <a:lstStyle/>
        <a:p>
          <a:pPr rtl="0"/>
          <a:r>
            <a:rPr lang="en-US" sz="1600" b="1" dirty="0" smtClean="0">
              <a:solidFill>
                <a:schemeClr val="bg1"/>
              </a:solidFill>
            </a:rPr>
            <a:t>Add features and fix more bugs</a:t>
          </a:r>
          <a:endParaRPr lang="en-US" sz="1600" b="1" dirty="0">
            <a:solidFill>
              <a:schemeClr val="bg1"/>
            </a:solidFill>
          </a:endParaRPr>
        </a:p>
      </dgm:t>
    </dgm:pt>
    <dgm:pt modelId="{E883BE40-BC4D-47FD-8D0B-78AF069F057A}" type="parTrans" cxnId="{591814D9-E7CD-410C-93AD-23A2BAD488C2}">
      <dgm:prSet/>
      <dgm:spPr/>
      <dgm:t>
        <a:bodyPr/>
        <a:lstStyle/>
        <a:p>
          <a:endParaRPr lang="en-US"/>
        </a:p>
      </dgm:t>
    </dgm:pt>
    <dgm:pt modelId="{6733EC59-BB20-4386-8EFB-4221DEFAB717}" type="sibTrans" cxnId="{591814D9-E7CD-410C-93AD-23A2BAD488C2}">
      <dgm:prSet/>
      <dgm:spPr/>
      <dgm:t>
        <a:bodyPr/>
        <a:lstStyle/>
        <a:p>
          <a:endParaRPr lang="en-US"/>
        </a:p>
      </dgm:t>
    </dgm:pt>
    <dgm:pt modelId="{CF5FAD27-B4A9-4590-AA7E-F1B8AA5AFAF4}">
      <dgm:prSet custT="1"/>
      <dgm:spPr/>
      <dgm:t>
        <a:bodyPr/>
        <a:lstStyle/>
        <a:p>
          <a:pPr rtl="0"/>
          <a:r>
            <a:rPr lang="en-US" sz="1600" b="1" dirty="0" smtClean="0"/>
            <a:t>All this to get </a:t>
          </a:r>
          <a:r>
            <a:rPr lang="en-US" sz="1600" b="1" dirty="0" err="1" smtClean="0"/>
            <a:t>LibreOffice</a:t>
          </a:r>
          <a:r>
            <a:rPr lang="en-US" sz="1600" b="1" dirty="0" smtClean="0"/>
            <a:t> 3.5!</a:t>
          </a:r>
          <a:endParaRPr lang="en-US" sz="1600" b="1" dirty="0">
            <a:solidFill>
              <a:schemeClr val="bg1"/>
            </a:solidFill>
          </a:endParaRPr>
        </a:p>
      </dgm:t>
    </dgm:pt>
    <dgm:pt modelId="{5B112825-1E98-43A8-91B4-05F458C4B354}" type="parTrans" cxnId="{5D2CA725-0A33-4AFD-8A98-5ADC2255BD82}">
      <dgm:prSet/>
      <dgm:spPr/>
      <dgm:t>
        <a:bodyPr/>
        <a:lstStyle/>
        <a:p>
          <a:endParaRPr lang="en-US"/>
        </a:p>
      </dgm:t>
    </dgm:pt>
    <dgm:pt modelId="{3842FA35-1C93-42E9-8BB3-8DA780E2B55C}" type="sibTrans" cxnId="{5D2CA725-0A33-4AFD-8A98-5ADC2255BD82}">
      <dgm:prSet/>
      <dgm:spPr/>
      <dgm:t>
        <a:bodyPr/>
        <a:lstStyle/>
        <a:p>
          <a:endParaRPr lang="en-US"/>
        </a:p>
      </dgm:t>
    </dgm:pt>
    <dgm:pt modelId="{39CD45F0-20F0-4314-9AC7-06DA2C48BA70}">
      <dgm:prSet custT="1"/>
      <dgm:spPr/>
      <dgm:t>
        <a:bodyPr/>
        <a:lstStyle/>
        <a:p>
          <a:pPr rtl="0"/>
          <a:r>
            <a:rPr lang="en-US" sz="1600" b="1" dirty="0" smtClean="0"/>
            <a:t>Cleanup</a:t>
          </a:r>
          <a:endParaRPr lang="en-US" sz="1600" dirty="0"/>
        </a:p>
      </dgm:t>
    </dgm:pt>
    <dgm:pt modelId="{89049F11-A74D-4154-B326-950ACC306FEA}" type="parTrans" cxnId="{248FB924-DEB5-4274-9502-88B974A0D968}">
      <dgm:prSet/>
      <dgm:spPr/>
      <dgm:t>
        <a:bodyPr/>
        <a:lstStyle/>
        <a:p>
          <a:endParaRPr lang="en-US"/>
        </a:p>
      </dgm:t>
    </dgm:pt>
    <dgm:pt modelId="{B29DEFB7-693F-4033-B226-D0D7FAAED0B2}" type="sibTrans" cxnId="{248FB924-DEB5-4274-9502-88B974A0D968}">
      <dgm:prSet/>
      <dgm:spPr/>
      <dgm:t>
        <a:bodyPr/>
        <a:lstStyle/>
        <a:p>
          <a:endParaRPr lang="en-US"/>
        </a:p>
      </dgm:t>
    </dgm:pt>
    <dgm:pt modelId="{FE4A0A36-0340-4401-A243-3DF81EF122C8}">
      <dgm:prSet custT="1"/>
      <dgm:spPr/>
      <dgm:t>
        <a:bodyPr/>
        <a:lstStyle/>
        <a:p>
          <a:pPr rtl="0"/>
          <a:r>
            <a:rPr lang="en-US" sz="1600" b="1" dirty="0" smtClean="0"/>
            <a:t>Fix bugs</a:t>
          </a:r>
          <a:endParaRPr lang="en-US" sz="1600" dirty="0"/>
        </a:p>
      </dgm:t>
    </dgm:pt>
    <dgm:pt modelId="{D8D9C5C3-3D5C-4FA1-A632-DB8F8E1E44D8}" type="parTrans" cxnId="{BC4653F5-15FD-467A-BA70-027281E35899}">
      <dgm:prSet/>
      <dgm:spPr/>
      <dgm:t>
        <a:bodyPr/>
        <a:lstStyle/>
        <a:p>
          <a:endParaRPr lang="en-US"/>
        </a:p>
      </dgm:t>
    </dgm:pt>
    <dgm:pt modelId="{A20453E4-CBB5-4E5C-B049-3E7806FFDCFB}" type="sibTrans" cxnId="{BC4653F5-15FD-467A-BA70-027281E35899}">
      <dgm:prSet/>
      <dgm:spPr/>
      <dgm:t>
        <a:bodyPr/>
        <a:lstStyle/>
        <a:p>
          <a:endParaRPr lang="en-US"/>
        </a:p>
      </dgm:t>
    </dgm:pt>
    <dgm:pt modelId="{AE35D762-C640-43EF-87F8-A227B17C46E1}" type="pres">
      <dgm:prSet presAssocID="{DC93D200-E920-4350-83B2-DC4FD2E23281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E618055-EF10-4152-95E6-49B7A13A1478}" type="pres">
      <dgm:prSet presAssocID="{DC93D200-E920-4350-83B2-DC4FD2E23281}" presName="arrow" presStyleLbl="bgShp" presStyleIdx="0" presStyleCnt="1" custLinFactNeighborY="2273"/>
      <dgm:spPr/>
    </dgm:pt>
    <dgm:pt modelId="{5D0D0289-2123-4DB3-B742-780ABBEE29A6}" type="pres">
      <dgm:prSet presAssocID="{DC93D200-E920-4350-83B2-DC4FD2E23281}" presName="linearProcess" presStyleCnt="0"/>
      <dgm:spPr/>
    </dgm:pt>
    <dgm:pt modelId="{95727E2E-12AA-47B6-A79A-C74594B6DA34}" type="pres">
      <dgm:prSet presAssocID="{4A937DE6-AA4B-4B5A-9ABB-6222B03C668A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855B05-0B57-42CD-BCEF-E796D88ECF65}" type="pres">
      <dgm:prSet presAssocID="{443EB150-C49E-4B58-9ADD-0BD920DA05B2}" presName="sibTrans" presStyleCnt="0"/>
      <dgm:spPr/>
    </dgm:pt>
    <dgm:pt modelId="{97F2192E-E663-48E3-B1F4-D700D253D9EE}" type="pres">
      <dgm:prSet presAssocID="{39CD45F0-20F0-4314-9AC7-06DA2C48BA70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8C0863-6B82-4033-963A-D6E6BA7C462D}" type="pres">
      <dgm:prSet presAssocID="{B29DEFB7-693F-4033-B226-D0D7FAAED0B2}" presName="sibTrans" presStyleCnt="0"/>
      <dgm:spPr/>
    </dgm:pt>
    <dgm:pt modelId="{150922E9-A757-4A57-BE5B-44547F0CF16D}" type="pres">
      <dgm:prSet presAssocID="{FE4A0A36-0340-4401-A243-3DF81EF122C8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D357B5-4361-4500-83FF-DA7D9247645D}" type="pres">
      <dgm:prSet presAssocID="{A20453E4-CBB5-4E5C-B049-3E7806FFDCFB}" presName="sibTrans" presStyleCnt="0"/>
      <dgm:spPr/>
    </dgm:pt>
    <dgm:pt modelId="{646C2C25-358E-44E6-A9F4-6648A3926777}" type="pres">
      <dgm:prSet presAssocID="{3280CB96-103C-4F8E-BF6C-5304E958AD8C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A9FBA7-7210-4CC4-BC81-47B0E2E4700D}" type="pres">
      <dgm:prSet presAssocID="{6733EC59-BB20-4386-8EFB-4221DEFAB717}" presName="sibTrans" presStyleCnt="0"/>
      <dgm:spPr/>
    </dgm:pt>
    <dgm:pt modelId="{977EAF0B-D938-417D-AA0B-EE912A0C305A}" type="pres">
      <dgm:prSet presAssocID="{CF5FAD27-B4A9-4590-AA7E-F1B8AA5AFAF4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91814D9-E7CD-410C-93AD-23A2BAD488C2}" srcId="{DC93D200-E920-4350-83B2-DC4FD2E23281}" destId="{3280CB96-103C-4F8E-BF6C-5304E958AD8C}" srcOrd="3" destOrd="0" parTransId="{E883BE40-BC4D-47FD-8D0B-78AF069F057A}" sibTransId="{6733EC59-BB20-4386-8EFB-4221DEFAB717}"/>
    <dgm:cxn modelId="{84928473-132F-4C6F-8E6A-E0B8A098A659}" srcId="{DC93D200-E920-4350-83B2-DC4FD2E23281}" destId="{4A937DE6-AA4B-4B5A-9ABB-6222B03C668A}" srcOrd="0" destOrd="0" parTransId="{834E7E9E-5C5F-4A89-9A02-5AC835DFA8A0}" sibTransId="{443EB150-C49E-4B58-9ADD-0BD920DA05B2}"/>
    <dgm:cxn modelId="{BC4653F5-15FD-467A-BA70-027281E35899}" srcId="{DC93D200-E920-4350-83B2-DC4FD2E23281}" destId="{FE4A0A36-0340-4401-A243-3DF81EF122C8}" srcOrd="2" destOrd="0" parTransId="{D8D9C5C3-3D5C-4FA1-A632-DB8F8E1E44D8}" sibTransId="{A20453E4-CBB5-4E5C-B049-3E7806FFDCFB}"/>
    <dgm:cxn modelId="{AEF7DC79-D37F-4884-B431-EF5264BFBE98}" type="presOf" srcId="{DC93D200-E920-4350-83B2-DC4FD2E23281}" destId="{AE35D762-C640-43EF-87F8-A227B17C46E1}" srcOrd="0" destOrd="0" presId="urn:microsoft.com/office/officeart/2005/8/layout/hProcess9"/>
    <dgm:cxn modelId="{93FB1145-0A65-4A1A-8D2E-2530D18737D3}" type="presOf" srcId="{39CD45F0-20F0-4314-9AC7-06DA2C48BA70}" destId="{97F2192E-E663-48E3-B1F4-D700D253D9EE}" srcOrd="0" destOrd="0" presId="urn:microsoft.com/office/officeart/2005/8/layout/hProcess9"/>
    <dgm:cxn modelId="{7D4D4176-2A25-4683-BECA-4D259B02AC51}" type="presOf" srcId="{FE4A0A36-0340-4401-A243-3DF81EF122C8}" destId="{150922E9-A757-4A57-BE5B-44547F0CF16D}" srcOrd="0" destOrd="0" presId="urn:microsoft.com/office/officeart/2005/8/layout/hProcess9"/>
    <dgm:cxn modelId="{248FB924-DEB5-4274-9502-88B974A0D968}" srcId="{DC93D200-E920-4350-83B2-DC4FD2E23281}" destId="{39CD45F0-20F0-4314-9AC7-06DA2C48BA70}" srcOrd="1" destOrd="0" parTransId="{89049F11-A74D-4154-B326-950ACC306FEA}" sibTransId="{B29DEFB7-693F-4033-B226-D0D7FAAED0B2}"/>
    <dgm:cxn modelId="{5D2CA725-0A33-4AFD-8A98-5ADC2255BD82}" srcId="{DC93D200-E920-4350-83B2-DC4FD2E23281}" destId="{CF5FAD27-B4A9-4590-AA7E-F1B8AA5AFAF4}" srcOrd="4" destOrd="0" parTransId="{5B112825-1E98-43A8-91B4-05F458C4B354}" sibTransId="{3842FA35-1C93-42E9-8BB3-8DA780E2B55C}"/>
    <dgm:cxn modelId="{0E7D5551-68AB-4C6D-999F-03C77EB25088}" type="presOf" srcId="{CF5FAD27-B4A9-4590-AA7E-F1B8AA5AFAF4}" destId="{977EAF0B-D938-417D-AA0B-EE912A0C305A}" srcOrd="0" destOrd="0" presId="urn:microsoft.com/office/officeart/2005/8/layout/hProcess9"/>
    <dgm:cxn modelId="{CC3BFF77-2332-4DDB-902E-506C29D031C1}" type="presOf" srcId="{3280CB96-103C-4F8E-BF6C-5304E958AD8C}" destId="{646C2C25-358E-44E6-A9F4-6648A3926777}" srcOrd="0" destOrd="0" presId="urn:microsoft.com/office/officeart/2005/8/layout/hProcess9"/>
    <dgm:cxn modelId="{052060B9-96AB-4857-AE01-8AB9B02B4DB2}" type="presOf" srcId="{4A937DE6-AA4B-4B5A-9ABB-6222B03C668A}" destId="{95727E2E-12AA-47B6-A79A-C74594B6DA34}" srcOrd="0" destOrd="0" presId="urn:microsoft.com/office/officeart/2005/8/layout/hProcess9"/>
    <dgm:cxn modelId="{8D32E56D-BD91-47ED-9FBF-62C9C48B018F}" type="presParOf" srcId="{AE35D762-C640-43EF-87F8-A227B17C46E1}" destId="{DE618055-EF10-4152-95E6-49B7A13A1478}" srcOrd="0" destOrd="0" presId="urn:microsoft.com/office/officeart/2005/8/layout/hProcess9"/>
    <dgm:cxn modelId="{FA36262C-62F5-4465-ADDA-A621BC42EF0C}" type="presParOf" srcId="{AE35D762-C640-43EF-87F8-A227B17C46E1}" destId="{5D0D0289-2123-4DB3-B742-780ABBEE29A6}" srcOrd="1" destOrd="0" presId="urn:microsoft.com/office/officeart/2005/8/layout/hProcess9"/>
    <dgm:cxn modelId="{7C37F6D4-B607-494E-BC8B-F4C0D91AA779}" type="presParOf" srcId="{5D0D0289-2123-4DB3-B742-780ABBEE29A6}" destId="{95727E2E-12AA-47B6-A79A-C74594B6DA34}" srcOrd="0" destOrd="0" presId="urn:microsoft.com/office/officeart/2005/8/layout/hProcess9"/>
    <dgm:cxn modelId="{A58F8A0D-1D6E-4F54-9513-7FBAEE640CED}" type="presParOf" srcId="{5D0D0289-2123-4DB3-B742-780ABBEE29A6}" destId="{3C855B05-0B57-42CD-BCEF-E796D88ECF65}" srcOrd="1" destOrd="0" presId="urn:microsoft.com/office/officeart/2005/8/layout/hProcess9"/>
    <dgm:cxn modelId="{7196F734-28E0-44B9-8A90-180428811753}" type="presParOf" srcId="{5D0D0289-2123-4DB3-B742-780ABBEE29A6}" destId="{97F2192E-E663-48E3-B1F4-D700D253D9EE}" srcOrd="2" destOrd="0" presId="urn:microsoft.com/office/officeart/2005/8/layout/hProcess9"/>
    <dgm:cxn modelId="{0BCCE696-FE72-434E-B2F0-96990AB8BD18}" type="presParOf" srcId="{5D0D0289-2123-4DB3-B742-780ABBEE29A6}" destId="{AA8C0863-6B82-4033-963A-D6E6BA7C462D}" srcOrd="3" destOrd="0" presId="urn:microsoft.com/office/officeart/2005/8/layout/hProcess9"/>
    <dgm:cxn modelId="{B26991CB-6F99-4EC0-9C13-8009D1185C66}" type="presParOf" srcId="{5D0D0289-2123-4DB3-B742-780ABBEE29A6}" destId="{150922E9-A757-4A57-BE5B-44547F0CF16D}" srcOrd="4" destOrd="0" presId="urn:microsoft.com/office/officeart/2005/8/layout/hProcess9"/>
    <dgm:cxn modelId="{F32F329A-EB44-4B4A-96AD-EC1E3435F22E}" type="presParOf" srcId="{5D0D0289-2123-4DB3-B742-780ABBEE29A6}" destId="{4DD357B5-4361-4500-83FF-DA7D9247645D}" srcOrd="5" destOrd="0" presId="urn:microsoft.com/office/officeart/2005/8/layout/hProcess9"/>
    <dgm:cxn modelId="{0BB24D58-2286-4D14-8BFA-CFB7B6D0CFD7}" type="presParOf" srcId="{5D0D0289-2123-4DB3-B742-780ABBEE29A6}" destId="{646C2C25-358E-44E6-A9F4-6648A3926777}" srcOrd="6" destOrd="0" presId="urn:microsoft.com/office/officeart/2005/8/layout/hProcess9"/>
    <dgm:cxn modelId="{A8F25707-2F4F-42AC-A303-DB3D98E5C37B}" type="presParOf" srcId="{5D0D0289-2123-4DB3-B742-780ABBEE29A6}" destId="{F7A9FBA7-7210-4CC4-BC81-47B0E2E4700D}" srcOrd="7" destOrd="0" presId="urn:microsoft.com/office/officeart/2005/8/layout/hProcess9"/>
    <dgm:cxn modelId="{9A323A23-B51B-4E4B-A996-B086A47FD1C5}" type="presParOf" srcId="{5D0D0289-2123-4DB3-B742-780ABBEE29A6}" destId="{977EAF0B-D938-417D-AA0B-EE912A0C305A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618055-EF10-4152-95E6-49B7A13A1478}">
      <dsp:nvSpPr>
        <dsp:cNvPr id="0" name=""/>
        <dsp:cNvSpPr/>
      </dsp:nvSpPr>
      <dsp:spPr>
        <a:xfrm>
          <a:off x="600074" y="0"/>
          <a:ext cx="6800850" cy="33528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5727E2E-12AA-47B6-A79A-C74594B6DA34}">
      <dsp:nvSpPr>
        <dsp:cNvPr id="0" name=""/>
        <dsp:cNvSpPr/>
      </dsp:nvSpPr>
      <dsp:spPr>
        <a:xfrm>
          <a:off x="2344" y="1005840"/>
          <a:ext cx="1411113" cy="13411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Something to start with</a:t>
          </a:r>
          <a:endParaRPr lang="en-US" sz="1600" b="1" kern="1200" dirty="0"/>
        </a:p>
      </dsp:txBody>
      <dsp:txXfrm>
        <a:off x="67812" y="1071308"/>
        <a:ext cx="1280177" cy="1210184"/>
      </dsp:txXfrm>
    </dsp:sp>
    <dsp:sp modelId="{97F2192E-E663-48E3-B1F4-D700D253D9EE}">
      <dsp:nvSpPr>
        <dsp:cNvPr id="0" name=""/>
        <dsp:cNvSpPr/>
      </dsp:nvSpPr>
      <dsp:spPr>
        <a:xfrm>
          <a:off x="1648643" y="1005840"/>
          <a:ext cx="1411113" cy="13411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Cleanup</a:t>
          </a:r>
          <a:endParaRPr lang="en-US" sz="1600" kern="1200" dirty="0"/>
        </a:p>
      </dsp:txBody>
      <dsp:txXfrm>
        <a:off x="1714111" y="1071308"/>
        <a:ext cx="1280177" cy="1210184"/>
      </dsp:txXfrm>
    </dsp:sp>
    <dsp:sp modelId="{150922E9-A757-4A57-BE5B-44547F0CF16D}">
      <dsp:nvSpPr>
        <dsp:cNvPr id="0" name=""/>
        <dsp:cNvSpPr/>
      </dsp:nvSpPr>
      <dsp:spPr>
        <a:xfrm>
          <a:off x="3294943" y="1005840"/>
          <a:ext cx="1411113" cy="13411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Fix bugs</a:t>
          </a:r>
          <a:endParaRPr lang="en-US" sz="1600" kern="1200" dirty="0"/>
        </a:p>
      </dsp:txBody>
      <dsp:txXfrm>
        <a:off x="3360411" y="1071308"/>
        <a:ext cx="1280177" cy="1210184"/>
      </dsp:txXfrm>
    </dsp:sp>
    <dsp:sp modelId="{646C2C25-358E-44E6-A9F4-6648A3926777}">
      <dsp:nvSpPr>
        <dsp:cNvPr id="0" name=""/>
        <dsp:cNvSpPr/>
      </dsp:nvSpPr>
      <dsp:spPr>
        <a:xfrm>
          <a:off x="4941242" y="1005840"/>
          <a:ext cx="1411113" cy="13411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bg1"/>
              </a:solidFill>
            </a:rPr>
            <a:t>Add features and fix more bugs</a:t>
          </a:r>
          <a:endParaRPr lang="en-US" sz="1600" b="1" kern="1200" dirty="0">
            <a:solidFill>
              <a:schemeClr val="bg1"/>
            </a:solidFill>
          </a:endParaRPr>
        </a:p>
      </dsp:txBody>
      <dsp:txXfrm>
        <a:off x="5006710" y="1071308"/>
        <a:ext cx="1280177" cy="1210184"/>
      </dsp:txXfrm>
    </dsp:sp>
    <dsp:sp modelId="{977EAF0B-D938-417D-AA0B-EE912A0C305A}">
      <dsp:nvSpPr>
        <dsp:cNvPr id="0" name=""/>
        <dsp:cNvSpPr/>
      </dsp:nvSpPr>
      <dsp:spPr>
        <a:xfrm>
          <a:off x="6587542" y="1005840"/>
          <a:ext cx="1411113" cy="13411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All this to get </a:t>
          </a:r>
          <a:r>
            <a:rPr lang="en-US" sz="1600" b="1" kern="1200" dirty="0" err="1" smtClean="0"/>
            <a:t>LibreOffice</a:t>
          </a:r>
          <a:r>
            <a:rPr lang="en-US" sz="1600" b="1" kern="1200" dirty="0" smtClean="0"/>
            <a:t> 3.5!</a:t>
          </a:r>
          <a:endParaRPr lang="en-US" sz="1600" b="1" kern="1200" dirty="0">
            <a:solidFill>
              <a:schemeClr val="bg1"/>
            </a:solidFill>
          </a:endParaRPr>
        </a:p>
      </dsp:txBody>
      <dsp:txXfrm>
        <a:off x="6653010" y="1071308"/>
        <a:ext cx="1280177" cy="12101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261000" y="1567440"/>
            <a:ext cx="8098200" cy="1620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657960" y="3496320"/>
            <a:ext cx="470196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657960" y="5545800"/>
            <a:ext cx="470196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261000" y="1567440"/>
            <a:ext cx="8098200" cy="1620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657960" y="3496320"/>
            <a:ext cx="229428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67440" y="3496320"/>
            <a:ext cx="229428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657960" y="5545800"/>
            <a:ext cx="229428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067440" y="5545800"/>
            <a:ext cx="229428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261000" y="1567440"/>
            <a:ext cx="8098200" cy="1620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657960" y="3496320"/>
            <a:ext cx="151380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247720" y="3496320"/>
            <a:ext cx="151380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837840" y="3496320"/>
            <a:ext cx="151380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657960" y="5545800"/>
            <a:ext cx="151380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5247720" y="5545800"/>
            <a:ext cx="151380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837840" y="5545800"/>
            <a:ext cx="151380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BC9E038-5779-4F97-8B8F-56E2727C5F3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261000" y="1567440"/>
            <a:ext cx="8098200" cy="1620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3657960" y="3496320"/>
            <a:ext cx="4701960" cy="3923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B5C9B4B-9084-455D-B762-40936B16836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261000" y="1567440"/>
            <a:ext cx="8098200" cy="1620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Calibri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3657960" y="3496320"/>
            <a:ext cx="4701960" cy="392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CCB3BBA-64CF-4715-8FA9-AACA625D447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261000" y="1567440"/>
            <a:ext cx="8098200" cy="1620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3657960" y="3496320"/>
            <a:ext cx="2294280" cy="392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6067440" y="3496320"/>
            <a:ext cx="2294280" cy="392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125B444-E265-4E0D-8226-C9D0389B3FD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261000" y="1567440"/>
            <a:ext cx="8098200" cy="1620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9C04169-22EA-4D15-A9C8-616EE0EB81B2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261000" y="1567440"/>
            <a:ext cx="8098200" cy="75124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A12E23D-4312-4A1D-B9C0-F02782D761C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261000" y="1567440"/>
            <a:ext cx="8098200" cy="1620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3657960" y="3496320"/>
            <a:ext cx="229428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6067440" y="3496320"/>
            <a:ext cx="2294280" cy="392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3657960" y="5545800"/>
            <a:ext cx="229428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A6A2071-E72E-4A54-89D2-8DE29CA5CC6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261000" y="1567440"/>
            <a:ext cx="8098200" cy="1620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657960" y="3496320"/>
            <a:ext cx="4701960" cy="3923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Calibri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261000" y="1567440"/>
            <a:ext cx="8098200" cy="1620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Calibri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3657960" y="3496320"/>
            <a:ext cx="2294280" cy="392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6067440" y="3496320"/>
            <a:ext cx="229428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6067440" y="5545800"/>
            <a:ext cx="229428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05C4462-BCFF-4B70-8215-AA800AF3FF4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261000" y="1567440"/>
            <a:ext cx="8098200" cy="1620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Calibri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3657960" y="3496320"/>
            <a:ext cx="229428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6067440" y="3496320"/>
            <a:ext cx="229428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3657960" y="5545800"/>
            <a:ext cx="470196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FEE86AB-F5CB-4F41-B947-1FFE3E1D7FF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261000" y="1567440"/>
            <a:ext cx="8098200" cy="1620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Calibri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657960" y="3496320"/>
            <a:ext cx="470196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657960" y="5545800"/>
            <a:ext cx="470196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87C41F1-321B-43D0-B490-01A566E0123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261000" y="1567440"/>
            <a:ext cx="8098200" cy="1620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3657960" y="3496320"/>
            <a:ext cx="229428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067440" y="3496320"/>
            <a:ext cx="229428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3657960" y="5545800"/>
            <a:ext cx="229428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6067440" y="5545800"/>
            <a:ext cx="229428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C2CA993-7B48-4C2B-A1B8-C2E3A21B25BB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261000" y="1567440"/>
            <a:ext cx="8098200" cy="1620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Calibri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3657960" y="3496320"/>
            <a:ext cx="151380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5247720" y="3496320"/>
            <a:ext cx="151380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837840" y="3496320"/>
            <a:ext cx="151380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3657960" y="5545800"/>
            <a:ext cx="151380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5247720" y="5545800"/>
            <a:ext cx="151380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837840" y="5545800"/>
            <a:ext cx="151380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F70C26B-7E5C-4C25-88A3-44E7B6960C9F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261000" y="1567440"/>
            <a:ext cx="8098200" cy="1620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657960" y="3496320"/>
            <a:ext cx="4701960" cy="392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261000" y="1567440"/>
            <a:ext cx="8098200" cy="1620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657960" y="3496320"/>
            <a:ext cx="2294280" cy="392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067440" y="3496320"/>
            <a:ext cx="2294280" cy="392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261000" y="1567440"/>
            <a:ext cx="8098200" cy="1620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261000" y="1567440"/>
            <a:ext cx="8098200" cy="75124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Calibri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261000" y="1567440"/>
            <a:ext cx="8098200" cy="1620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657960" y="3496320"/>
            <a:ext cx="229428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067440" y="3496320"/>
            <a:ext cx="2294280" cy="392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657960" y="5545800"/>
            <a:ext cx="229428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261000" y="1567440"/>
            <a:ext cx="8098200" cy="1620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Calibri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657960" y="3496320"/>
            <a:ext cx="2294280" cy="392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067440" y="3496320"/>
            <a:ext cx="229428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067440" y="5545800"/>
            <a:ext cx="229428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261000" y="1567440"/>
            <a:ext cx="8098200" cy="1620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657960" y="3496320"/>
            <a:ext cx="229428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067440" y="3496320"/>
            <a:ext cx="229428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657960" y="5545800"/>
            <a:ext cx="4701960" cy="187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Calibri"/>
              </a:rPr>
              <a:t>Click to edit the title text format</a:t>
            </a:r>
            <a:endParaRPr b="0" lang="en-US" sz="4400" spc="-1" strike="noStrike"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Calibri"/>
              </a:rPr>
              <a:t>Click to edit the outline text format</a:t>
            </a:r>
            <a:endParaRPr b="0" lang="en-US" sz="3200" spc="-1" strike="noStrike"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Calibri"/>
              </a:rPr>
              <a:t>Second Outline Level</a:t>
            </a:r>
            <a:endParaRPr b="0" lang="en-US" sz="2800" spc="-1" strike="noStrike"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Calibri"/>
              </a:rPr>
              <a:t>Third Outline Level</a:t>
            </a:r>
            <a:endParaRPr b="0" lang="en-US" sz="2400" spc="-1" strike="noStrike"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Calibri"/>
              </a:rPr>
              <a:t>Fourth Outline Level</a:t>
            </a:r>
            <a:endParaRPr b="0" lang="en-US" sz="2000" spc="-1" strike="noStrike"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Calibri"/>
              </a:rPr>
              <a:t>Fifth Outline Level</a:t>
            </a:r>
            <a:endParaRPr b="0" lang="en-US" sz="2000" spc="-1" strike="noStrike"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Calibri"/>
              </a:rPr>
              <a:t>Sixth Outline Level</a:t>
            </a:r>
            <a:endParaRPr b="0" lang="en-US" sz="2000" spc="-1" strike="noStrike"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Calibri"/>
              </a:rPr>
              <a:t>Seventh Outline Level</a:t>
            </a:r>
            <a:endParaRPr b="0" lang="en-US" sz="2000" spc="-1" strike="noStrike"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261000" y="1567440"/>
            <a:ext cx="8098200" cy="1620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latin typeface="Calibri"/>
              </a:rPr>
              <a:t>Click to edit the title text format</a:t>
            </a:r>
            <a:endParaRPr b="0" lang="en-US" sz="1800" spc="-1" strike="noStrike">
              <a:latin typeface="Calibri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657960" y="3496320"/>
            <a:ext cx="4701960" cy="392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Calibri"/>
              </a:rPr>
              <a:t>Click to edit the outline text format</a:t>
            </a:r>
            <a:endParaRPr b="0" lang="en-US" sz="1800" spc="-1" strike="noStrike"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Calibri"/>
              </a:rPr>
              <a:t>Second Outline Level</a:t>
            </a:r>
            <a:endParaRPr b="0" lang="en-US" sz="1800" spc="-1" strike="noStrike"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Calibri"/>
              </a:rPr>
              <a:t>Third Outline Level</a:t>
            </a:r>
            <a:endParaRPr b="0" lang="en-US" sz="1800" spc="-1" strike="noStrike"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Calibri"/>
              </a:rPr>
              <a:t>Fourth Outline Level</a:t>
            </a:r>
            <a:endParaRPr b="0" lang="en-US" sz="1800" spc="-1" strike="noStrike"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Calibri"/>
              </a:rPr>
              <a:t>Fifth Outline Level</a:t>
            </a:r>
            <a:endParaRPr b="0" lang="en-US" sz="1800" spc="-1" strike="noStrike"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Calibri"/>
              </a:rPr>
              <a:t>Sixth Outline Level</a:t>
            </a:r>
            <a:endParaRPr b="0" lang="en-US" sz="1800" spc="-1" strike="noStrike"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Calibri"/>
              </a:rPr>
              <a:t>Seventh Outline Level</a:t>
            </a:r>
            <a:endParaRPr b="0" lang="en-US" sz="1800" spc="-1" strike="noStrike">
              <a:latin typeface="Calibri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ftr" idx="1"/>
          </p:nvPr>
        </p:nvSpPr>
        <p:spPr>
          <a:xfrm>
            <a:off x="3126960" y="6531120"/>
            <a:ext cx="2898000" cy="156240"/>
          </a:xfrm>
          <a:prstGeom prst="rect">
            <a:avLst/>
          </a:prstGeom>
        </p:spPr>
        <p:txBody>
          <a:bodyPr lIns="0" rIns="0" tIns="0" bIns="0">
            <a:noAutofit/>
          </a:bodyPr>
          <a:lstStyle>
            <a:lvl1pPr algn="ctr">
              <a:lnSpc>
                <a:spcPct val="100000"/>
              </a:lnSpc>
              <a:defRPr b="0" lang="en-US" sz="1400" spc="-1" strike="noStrike">
                <a:latin typeface="Calibri"/>
              </a:defRPr>
            </a:lvl1pPr>
          </a:lstStyle>
          <a:p>
            <a:pPr algn="ctr">
              <a:lnSpc>
                <a:spcPct val="100000"/>
              </a:lnSpc>
            </a:pPr>
            <a:r>
              <a:rPr b="0" lang="en-US" sz="1400" spc="-1" strike="noStrike">
                <a:latin typeface="Calibri"/>
              </a:rPr>
              <a:t>&lt;footer&gt;</a:t>
            </a:r>
            <a:endParaRPr b="0" lang="en-US" sz="1400" spc="-1" strike="noStrike">
              <a:latin typeface="Calibri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sldNum" idx="2"/>
          </p:nvPr>
        </p:nvSpPr>
        <p:spPr>
          <a:xfrm>
            <a:off x="8425440" y="6563880"/>
            <a:ext cx="587520" cy="261000"/>
          </a:xfrm>
          <a:prstGeom prst="rect">
            <a:avLst/>
          </a:prstGeom>
        </p:spPr>
        <p:txBody>
          <a:bodyPr lIns="0" rIns="0" tIns="0" bIns="0">
            <a:noAutofit/>
          </a:bodyPr>
          <a:lstStyle>
            <a:lvl1pPr algn="r">
              <a:lnSpc>
                <a:spcPct val="100000"/>
              </a:lnSpc>
              <a:defRPr b="0" lang="en-US" sz="1400" spc="-1" strike="noStrike">
                <a:latin typeface="Calibri"/>
              </a:defRPr>
            </a:lvl1pPr>
          </a:lstStyle>
          <a:p>
            <a:pPr algn="r">
              <a:lnSpc>
                <a:spcPct val="100000"/>
              </a:lnSpc>
            </a:pPr>
            <a:fld id="{C6067246-F965-428D-B9AF-92A6FDAB4E6B}" type="slidenum">
              <a:rPr b="0" lang="en-US" sz="1400" spc="-1" strike="noStrike">
                <a:latin typeface="Calibri"/>
              </a:rPr>
              <a:t>&lt;number&gt;</a:t>
            </a:fld>
            <a:endParaRPr b="0" lang="en-US" sz="1400" spc="-1" strike="noStrike">
              <a:latin typeface="Calibri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dt" idx="3"/>
          </p:nvPr>
        </p:nvSpPr>
        <p:spPr>
          <a:xfrm>
            <a:off x="0" y="6531120"/>
            <a:ext cx="2129760" cy="211320"/>
          </a:xfrm>
          <a:prstGeom prst="rect">
            <a:avLst/>
          </a:prstGeom>
        </p:spPr>
        <p:txBody>
          <a:bodyPr lIns="0" rIns="0" tIns="0" bIns="0">
            <a:noAutofit/>
          </a:bodyPr>
          <a:lstStyle>
            <a:lvl1pPr>
              <a:defRPr b="0" lang="en-US" sz="1400" spc="-1" strike="noStrike">
                <a:latin typeface="Calibri"/>
              </a:defRPr>
            </a:lvl1pPr>
          </a:lstStyle>
          <a:p>
            <a:r>
              <a:rPr b="0" lang="en-US" sz="1400" spc="-1" strike="noStrike">
                <a:latin typeface="Calibri"/>
              </a:rPr>
              <a:t>&lt;date/time&gt;</a:t>
            </a:r>
            <a:endParaRPr b="0" lang="en-US" sz="1400" spc="-1" strike="noStrike"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diagramData" Target="../diagrams/data1.xml"/><Relationship Id="rId2" Type="http://schemas.openxmlformats.org/officeDocument/2006/relationships/diagramLayout" Target="../diagrams/layout1.xml"/><Relationship Id="rId3" Type="http://schemas.openxmlformats.org/officeDocument/2006/relationships/diagramQuickStyle" Target="../diagrams/quickStyle1.xml"/><Relationship Id="rId4" Type="http://schemas.openxmlformats.org/officeDocument/2006/relationships/diagramColors" Target="../diagrams/colors1.xml"/><Relationship Id="rId5" Type="http://schemas.microsoft.com/office/2007/relationships/diagramDrawing" Target="../diagrams/drawing1.xml"/><Relationship Id="rId6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" name="Diagram1"/>
          <p:cNvGraphicFramePr/>
          <p:nvPr>
            <p:extLst>
              <p:ext uri="{D42A27DB-BD31-4B8C-83A1-F6EECF244321}">
                <p14:modId xmlns:p14="http://schemas.microsoft.com/office/powerpoint/2010/main" val="3213022744"/>
              </p:ext>
            </p:extLst>
          </p:nvPr>
        </p:nvGraphicFramePr>
        <p:xfrm>
          <a:off x="380880" y="3352680"/>
          <a:ext cx="7999560" cy="3351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79" name="CustomShape 1"/>
          <p:cNvSpPr/>
          <p:nvPr/>
        </p:nvSpPr>
        <p:spPr>
          <a:xfrm>
            <a:off x="984240" y="255600"/>
            <a:ext cx="7442280" cy="987480"/>
          </a:xfrm>
          <a:prstGeom prst="rect">
            <a:avLst/>
          </a:prstGeom>
          <a:noFill/>
          <a:ln w="9360">
            <a:noFill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w="63500" h="25400"/>
          </a:sp3d>
        </p:spPr>
        <p:style>
          <a:lnRef idx="0"/>
          <a:fillRef idx="0"/>
          <a:effectRef idx="3"/>
          <a:fontRef idx="minor"/>
        </p:style>
        <p:txBody>
          <a:bodyPr numCol="1" spcCol="1440" lIns="0" rIns="0" tIns="0" bIns="0" anchor="ctr">
            <a:noAutofit/>
            <a:scene3d>
              <a:camera prst="orthographicFront">
                <a:rot lat="0" lon="0" rev="0"/>
              </a:camera>
              <a:lightRig dir="t" rig="threePt">
                <a:rot lat="0" lon="0" rev="1200000"/>
              </a:lightRig>
            </a:scene3d>
            <a:sp3d>
              <a:bevelT w="63500" h="25400"/>
            </a:sp3d>
          </a:bodyPr>
          <a:p>
            <a:pPr>
              <a:lnSpc>
                <a:spcPct val="89000"/>
              </a:lnSpc>
            </a:pPr>
            <a:r>
              <a:rPr b="1" lang="pt-PT" sz="3200" spc="-1" strike="noStrike">
                <a:solidFill>
                  <a:srgbClr val="455560"/>
                </a:solidFill>
                <a:latin typeface="Calibri"/>
                <a:ea typeface="DejaVu Sans"/>
              </a:rPr>
              <a:t>Sample Slide containing SmartArt in extLst</a:t>
            </a:r>
            <a:endParaRPr b="0" lang="pt-PT" sz="3200" spc="-1" strike="noStrike">
              <a:latin typeface="Calibri"/>
            </a:endParaRPr>
          </a:p>
        </p:txBody>
      </p:sp>
      <p:sp>
        <p:nvSpPr>
          <p:cNvPr id="80" name="CustomShape 2"/>
          <p:cNvSpPr/>
          <p:nvPr/>
        </p:nvSpPr>
        <p:spPr>
          <a:xfrm>
            <a:off x="990720" y="1371600"/>
            <a:ext cx="7097760" cy="44514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1030320" indent="-1028880">
              <a:lnSpc>
                <a:spcPct val="98000"/>
              </a:lnSpc>
              <a:spcAft>
                <a:spcPts val="862"/>
              </a:spcAft>
              <a:tabLst>
                <a:tab algn="l" pos="0"/>
              </a:tabLst>
            </a:pPr>
            <a:r>
              <a:rPr b="1" lang="pt-PT" sz="1800" spc="-1" strike="noStrike">
                <a:solidFill>
                  <a:srgbClr val="455560"/>
                </a:solidFill>
                <a:latin typeface="Calibri"/>
                <a:ea typeface="DejaVu Sans"/>
              </a:rPr>
              <a:t>This is a test document with dummy content – really!</a:t>
            </a:r>
            <a:endParaRPr b="0" lang="pt-PT" sz="1800" spc="-1" strike="noStrike">
              <a:latin typeface="Calibri"/>
            </a:endParaRPr>
          </a:p>
          <a:p>
            <a:pPr marL="1030320" indent="-1028880">
              <a:lnSpc>
                <a:spcPct val="98000"/>
              </a:lnSpc>
              <a:spcAft>
                <a:spcPts val="862"/>
              </a:spcAft>
              <a:tabLst>
                <a:tab algn="l" pos="0"/>
              </a:tabLst>
            </a:pPr>
            <a:endParaRPr b="0" lang="pt-PT" sz="1800" spc="-1" strike="noStrike">
              <a:latin typeface="Calibri"/>
            </a:endParaRPr>
          </a:p>
          <a:p>
            <a:pPr marL="165240" indent="-163800">
              <a:lnSpc>
                <a:spcPct val="98000"/>
              </a:lnSpc>
              <a:spcAft>
                <a:spcPts val="862"/>
              </a:spcAft>
              <a:tabLst>
                <a:tab algn="l" pos="0"/>
              </a:tabLst>
            </a:pPr>
            <a:endParaRPr b="0" lang="pt-PT" sz="1800" spc="-1" strike="noStrike"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"/>
          <p:cNvSpPr/>
          <p:nvPr/>
        </p:nvSpPr>
        <p:spPr>
          <a:xfrm>
            <a:off x="5724360" y="301680"/>
            <a:ext cx="1829160" cy="1746360"/>
          </a:xfrm>
          <a:prstGeom prst="smileyFace">
            <a:avLst>
              <a:gd name="adj" fmla="val -4653"/>
            </a:avLst>
          </a:prstGeom>
          <a:solidFill>
            <a:srgbClr val="ffffff"/>
          </a:solidFill>
          <a:ln w="0">
            <a:solidFill>
              <a:srgbClr val="9fc5e8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82" name=""/>
          <p:cNvSpPr/>
          <p:nvPr/>
        </p:nvSpPr>
        <p:spPr>
          <a:xfrm>
            <a:off x="1724040" y="2595240"/>
            <a:ext cx="819360" cy="433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0" lang="pt-P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Riso</a:t>
            </a:r>
            <a:endParaRPr b="0" lang="pt-PT" sz="1800" spc="-1" strike="noStrike">
              <a:latin typeface="Calibri"/>
            </a:endParaRPr>
          </a:p>
          <a:p>
            <a:pPr>
              <a:lnSpc>
                <a:spcPct val="100000"/>
              </a:lnSpc>
            </a:pPr>
            <a:endParaRPr b="0" lang="pt-PT" sz="1800" spc="-1" strike="noStrike">
              <a:latin typeface="Calibri"/>
            </a:endParaRPr>
          </a:p>
        </p:txBody>
      </p:sp>
      <p:cxnSp>
        <p:nvCxnSpPr>
          <p:cNvPr id="83" name=""/>
          <p:cNvCxnSpPr/>
          <p:nvPr/>
        </p:nvCxnSpPr>
        <p:spPr>
          <a:xfrm>
            <a:off x="0" y="0"/>
            <a:ext cx="360" cy="36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</p:cxn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"/>
          <p:cNvSpPr/>
          <p:nvPr/>
        </p:nvSpPr>
        <p:spPr>
          <a:xfrm>
            <a:off x="261000" y="1567440"/>
            <a:ext cx="8098200" cy="162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0" lang="pt-PT" sz="3990" spc="-1" strike="noStrike">
                <a:latin typeface="Arial"/>
              </a:rPr>
              <a:t>Nuvem e mais outra nuvem</a:t>
            </a:r>
            <a:endParaRPr b="0" lang="pt-PT" sz="3990" spc="-1" strike="noStrike">
              <a:latin typeface="Calibri"/>
            </a:endParaRPr>
          </a:p>
        </p:txBody>
      </p:sp>
      <p:sp>
        <p:nvSpPr>
          <p:cNvPr id="85" name=""/>
          <p:cNvSpPr/>
          <p:nvPr/>
        </p:nvSpPr>
        <p:spPr>
          <a:xfrm>
            <a:off x="3657960" y="3496320"/>
            <a:ext cx="4701960" cy="3923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3640" algn="r">
              <a:lnSpc>
                <a:spcPct val="100000"/>
              </a:lnSpc>
              <a:spcAft>
                <a:spcPts val="128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PT" sz="2910" spc="-1" strike="noStrike">
                <a:latin typeface="Arial"/>
              </a:rPr>
              <a:t>Que bunita árvore que aqui está, sim</a:t>
            </a:r>
            <a:endParaRPr b="0" lang="pt-PT" sz="2910" spc="-1" strike="noStrike">
              <a:latin typeface="Calibri"/>
            </a:endParaRPr>
          </a:p>
          <a:p>
            <a:pPr marL="432000" indent="-323640" algn="r">
              <a:lnSpc>
                <a:spcPct val="100000"/>
              </a:lnSpc>
              <a:spcAft>
                <a:spcPts val="128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PT" sz="2910" spc="-1" strike="noStrike">
                <a:latin typeface="Arial"/>
              </a:rPr>
              <a:t>, jasus</a:t>
            </a:r>
            <a:endParaRPr b="0" lang="pt-PT" sz="2910" spc="-1" strike="noStrike">
              <a:latin typeface="Calibri"/>
            </a:endParaRPr>
          </a:p>
          <a:p>
            <a:pPr algn="r">
              <a:lnSpc>
                <a:spcPct val="100000"/>
              </a:lnSpc>
              <a:spcAft>
                <a:spcPts val="1284"/>
              </a:spcAft>
            </a:pPr>
            <a:endParaRPr b="0" lang="pt-PT" sz="2910" spc="-1" strike="noStrike"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Application>Collabora_Office/21.06.5.1$Linux_X86_64 LibreOffice_project/1d54cb6adfe0b8730298b39cb4f4b1c390ae1e8f</Application>
  <AppVersion>15.0000</AppVersion>
  <Words>37</Words>
  <Paragraphs>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2011-12-30T10:34:04Z</dcterms:created>
  <dc:creator>muthu</dc:creator>
  <dc:description/>
  <dc:language>en-US</dc:language>
  <cp:lastModifiedBy/>
  <dcterms:modified xsi:type="dcterms:W3CDTF">2021-10-26T15:04:06Z</dcterms:modified>
  <cp:revision>16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0</vt:i4>
  </property>
  <property fmtid="{D5CDD505-2E9C-101B-9397-08002B2CF9AE}" pid="3" name="HyperlinksChanged">
    <vt:bool>0</vt:bool>
  </property>
  <property fmtid="{D5CDD505-2E9C-101B-9397-08002B2CF9AE}" pid="4" name="LinksUpToDate">
    <vt:bool>0</vt:bool>
  </property>
  <property fmtid="{D5CDD505-2E9C-101B-9397-08002B2CF9AE}" pid="5" name="MMClips">
    <vt:i4>0</vt:i4>
  </property>
  <property fmtid="{D5CDD505-2E9C-101B-9397-08002B2CF9AE}" pid="6" name="Notes">
    <vt:i4>0</vt:i4>
  </property>
  <property fmtid="{D5CDD505-2E9C-101B-9397-08002B2CF9AE}" pid="7" name="PresentationFormat">
    <vt:lpwstr>On-screen Show (4:3)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1</vt:i4>
  </property>
</Properties>
</file>