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ppt/_rels/presentation.xml.rels" ContentType="application/vnd.openxmlformats-package.relationships+xml"/>
  <Override PartName="/ppt/diagrams/layout1.xml" ContentType="application/vnd.openxmlformats-officedocument.drawingml.diagramLayout+xml"/>
  <Override PartName="/ppt/diagrams/data1.xml" ContentType="application/vnd.openxmlformats-officedocument.drawingml.diagramData+xml"/>
  <Override PartName="/ppt/diagrams/colors1.xml" ContentType="application/vnd.openxmlformats-officedocument.drawingml.diagramColors+xml"/>
  <Override PartName="/ppt/diagrams/quickStyle1.xml" ContentType="application/vnd.openxmlformats-officedocument.drawingml.diagramStyle+xml"/>
  <Override PartName="/ppt/media/image1.png" ContentType="image/png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2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_rels/.rels" ContentType="application/vnd.openxmlformats-package.relationship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F9A050E-55E6-4555-BDDA-A7D8D5154518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05925C3A-31A1-465E-AB85-CC595CC317A6}">
      <dgm:prSet phldrT="[Text]"/>
      <dgm:spPr/>
      <dgm:t>
        <a:bodyPr/>
        <a:lstStyle/>
        <a:p>
          <a:r>
            <a:rPr lang="pl-PL" dirty="0" smtClean="0"/>
            <a:t>a</a:t>
          </a:r>
          <a:endParaRPr lang="pl-PL" dirty="0"/>
        </a:p>
      </dgm:t>
    </dgm:pt>
    <dgm:pt modelId="{D258CDC6-A5BA-44D0-93E8-87F7E8957EEF}" type="parTrans" cxnId="{8C8D3D7C-D445-4684-B4E0-61E5F3CC0347}">
      <dgm:prSet/>
      <dgm:spPr/>
      <dgm:t>
        <a:bodyPr/>
        <a:lstStyle/>
        <a:p>
          <a:endParaRPr lang="pl-PL"/>
        </a:p>
      </dgm:t>
    </dgm:pt>
    <dgm:pt modelId="{2FC6CC8F-FCFE-4485-8F34-860711B54473}" type="sibTrans" cxnId="{8C8D3D7C-D445-4684-B4E0-61E5F3CC0347}">
      <dgm:prSet/>
      <dgm:spPr/>
      <dgm:t>
        <a:bodyPr/>
        <a:lstStyle/>
        <a:p>
          <a:endParaRPr lang="pl-PL"/>
        </a:p>
      </dgm:t>
    </dgm:pt>
    <dgm:pt modelId="{3E2E7FD3-E307-447B-82B1-16135132D187}">
      <dgm:prSet phldrT="[Text]"/>
      <dgm:spPr/>
      <dgm:t>
        <a:bodyPr/>
        <a:lstStyle/>
        <a:p>
          <a:r>
            <a:rPr lang="pl-PL" dirty="0" smtClean="0"/>
            <a:t>b</a:t>
          </a:r>
          <a:endParaRPr lang="pl-PL" dirty="0"/>
        </a:p>
      </dgm:t>
    </dgm:pt>
    <dgm:pt modelId="{A318F960-F4CE-4B60-9761-634219C84C19}" type="parTrans" cxnId="{A18FA823-7D57-4CF1-8E8D-832FE8C9A922}">
      <dgm:prSet/>
      <dgm:spPr/>
      <dgm:t>
        <a:bodyPr/>
        <a:lstStyle/>
        <a:p>
          <a:endParaRPr lang="pl-PL"/>
        </a:p>
      </dgm:t>
    </dgm:pt>
    <dgm:pt modelId="{E54D025F-D14A-48CD-8D67-2F2223892771}" type="sibTrans" cxnId="{A18FA823-7D57-4CF1-8E8D-832FE8C9A922}">
      <dgm:prSet/>
      <dgm:spPr/>
      <dgm:t>
        <a:bodyPr/>
        <a:lstStyle/>
        <a:p>
          <a:endParaRPr lang="pl-PL"/>
        </a:p>
      </dgm:t>
    </dgm:pt>
    <dgm:pt modelId="{19D7C6B9-1EDF-4CFB-9E5B-E20B761B8F50}">
      <dgm:prSet phldrT="[Text]"/>
      <dgm:spPr/>
      <dgm:t>
        <a:bodyPr/>
        <a:lstStyle/>
        <a:p>
          <a:r>
            <a:rPr lang="pl-PL" dirty="0" smtClean="0"/>
            <a:t>c</a:t>
          </a:r>
          <a:endParaRPr lang="pl-PL" dirty="0"/>
        </a:p>
      </dgm:t>
    </dgm:pt>
    <dgm:pt modelId="{7B9E5C64-91E4-4F0F-8260-B852BA6C8477}" type="parTrans" cxnId="{48481C4F-5895-45EC-9DB7-8BCECF388249}">
      <dgm:prSet/>
      <dgm:spPr/>
      <dgm:t>
        <a:bodyPr/>
        <a:lstStyle/>
        <a:p>
          <a:endParaRPr lang="pl-PL"/>
        </a:p>
      </dgm:t>
    </dgm:pt>
    <dgm:pt modelId="{153AED2C-9C49-49DB-B96C-28D8E4C4E0B9}" type="sibTrans" cxnId="{48481C4F-5895-45EC-9DB7-8BCECF388249}">
      <dgm:prSet/>
      <dgm:spPr/>
      <dgm:t>
        <a:bodyPr/>
        <a:lstStyle/>
        <a:p>
          <a:endParaRPr lang="pl-PL"/>
        </a:p>
      </dgm:t>
    </dgm:pt>
    <dgm:pt modelId="{3824AE71-9A67-4EE2-87B8-3DDFFA2E3A5D}">
      <dgm:prSet phldrT="[Text]"/>
      <dgm:spPr/>
      <dgm:t>
        <a:bodyPr/>
        <a:lstStyle/>
        <a:p>
          <a:r>
            <a:rPr lang="pl-PL" dirty="0" smtClean="0"/>
            <a:t>x</a:t>
          </a:r>
          <a:endParaRPr lang="pl-PL" dirty="0"/>
        </a:p>
      </dgm:t>
    </dgm:pt>
    <dgm:pt modelId="{933A68EC-F8B8-45A2-AECB-10CE89114065}" type="parTrans" cxnId="{E4ECBF71-ADEB-413B-9B17-AF21EFCBD843}">
      <dgm:prSet/>
      <dgm:spPr/>
      <dgm:t>
        <a:bodyPr/>
        <a:lstStyle/>
        <a:p>
          <a:endParaRPr lang="pl-PL"/>
        </a:p>
      </dgm:t>
    </dgm:pt>
    <dgm:pt modelId="{49E0B432-EBD7-4F9F-8A90-EB2AB62641E3}" type="sibTrans" cxnId="{E4ECBF71-ADEB-413B-9B17-AF21EFCBD843}">
      <dgm:prSet/>
      <dgm:spPr/>
      <dgm:t>
        <a:bodyPr/>
        <a:lstStyle/>
        <a:p>
          <a:endParaRPr lang="pl-PL"/>
        </a:p>
      </dgm:t>
    </dgm:pt>
    <dgm:pt modelId="{0FE2AE6A-A741-40FF-82A4-CC82F8C8F291}">
      <dgm:prSet phldrT="[Text]"/>
      <dgm:spPr/>
      <dgm:t>
        <a:bodyPr/>
        <a:lstStyle/>
        <a:p>
          <a:r>
            <a:rPr lang="pl-PL" dirty="0" smtClean="0"/>
            <a:t>y</a:t>
          </a:r>
          <a:endParaRPr lang="pl-PL" dirty="0"/>
        </a:p>
      </dgm:t>
    </dgm:pt>
    <dgm:pt modelId="{8B832AFF-07C5-434D-B640-9322AF7E956B}" type="parTrans" cxnId="{83A5021B-1C21-4535-9217-3637CDC82DE9}">
      <dgm:prSet/>
      <dgm:spPr/>
      <dgm:t>
        <a:bodyPr/>
        <a:lstStyle/>
        <a:p>
          <a:endParaRPr lang="pl-PL"/>
        </a:p>
      </dgm:t>
    </dgm:pt>
    <dgm:pt modelId="{2407673D-FCBE-4376-A620-E66B091A0D00}" type="sibTrans" cxnId="{83A5021B-1C21-4535-9217-3637CDC82DE9}">
      <dgm:prSet/>
      <dgm:spPr/>
      <dgm:t>
        <a:bodyPr/>
        <a:lstStyle/>
        <a:p>
          <a:endParaRPr lang="pl-PL"/>
        </a:p>
      </dgm:t>
    </dgm:pt>
    <dgm:pt modelId="{DD580AD5-2D4A-4BBF-A511-46DF341D6B13}">
      <dgm:prSet phldrT="[Text]"/>
      <dgm:spPr/>
      <dgm:t>
        <a:bodyPr/>
        <a:lstStyle/>
        <a:p>
          <a:r>
            <a:rPr lang="pl-PL" dirty="0" smtClean="0"/>
            <a:t>z</a:t>
          </a:r>
          <a:endParaRPr lang="pl-PL" dirty="0"/>
        </a:p>
      </dgm:t>
    </dgm:pt>
    <dgm:pt modelId="{08BF55BE-A39D-4AD5-811C-E77CB0C8D416}" type="parTrans" cxnId="{698D6996-FFF7-4CFA-A2B7-5F02C18AFE3B}">
      <dgm:prSet/>
      <dgm:spPr/>
      <dgm:t>
        <a:bodyPr/>
        <a:lstStyle/>
        <a:p>
          <a:endParaRPr lang="pl-PL"/>
        </a:p>
      </dgm:t>
    </dgm:pt>
    <dgm:pt modelId="{B0E5554D-1409-41B0-8EEA-B65DC5C8D816}" type="sibTrans" cxnId="{698D6996-FFF7-4CFA-A2B7-5F02C18AFE3B}">
      <dgm:prSet/>
      <dgm:spPr/>
      <dgm:t>
        <a:bodyPr/>
        <a:lstStyle/>
        <a:p>
          <a:endParaRPr lang="pl-PL"/>
        </a:p>
      </dgm:t>
    </dgm:pt>
    <dgm:pt modelId="{FE112A56-7B7B-43E0-8913-2D5147E9E1F8}">
      <dgm:prSet phldrT="[Text]"/>
      <dgm:spPr/>
      <dgm:t>
        <a:bodyPr/>
        <a:lstStyle/>
        <a:p>
          <a:r>
            <a:rPr lang="pl-PL" dirty="0" smtClean="0"/>
            <a:t>empty</a:t>
          </a:r>
          <a:endParaRPr lang="pl-PL" dirty="0"/>
        </a:p>
      </dgm:t>
    </dgm:pt>
    <dgm:pt modelId="{05EDD9AC-90BD-41EC-95D7-557F692C76D8}" type="parTrans" cxnId="{A1CB4CC2-1257-4102-BDB6-F2120E3C422E}">
      <dgm:prSet/>
      <dgm:spPr/>
      <dgm:t>
        <a:bodyPr/>
        <a:lstStyle/>
        <a:p>
          <a:endParaRPr lang="pl-PL"/>
        </a:p>
      </dgm:t>
    </dgm:pt>
    <dgm:pt modelId="{0BC2D1DF-22FF-453F-8487-6FE01A87110E}" type="sibTrans" cxnId="{A1CB4CC2-1257-4102-BDB6-F2120E3C422E}">
      <dgm:prSet/>
      <dgm:spPr/>
      <dgm:t>
        <a:bodyPr/>
        <a:lstStyle/>
        <a:p>
          <a:endParaRPr lang="pl-PL"/>
        </a:p>
      </dgm:t>
    </dgm:pt>
    <dgm:pt modelId="{822D9995-E573-449E-8AC5-88306EB49898}" type="pres">
      <dgm:prSet presAssocID="{BF9A050E-55E6-4555-BDDA-A7D8D5154518}" presName="Name0" presStyleCnt="0">
        <dgm:presLayoutVars>
          <dgm:dir/>
          <dgm:animLvl val="lvl"/>
          <dgm:resizeHandles val="exact"/>
        </dgm:presLayoutVars>
      </dgm:prSet>
      <dgm:spPr/>
    </dgm:pt>
    <dgm:pt modelId="{9EFEFAFA-8577-4EC1-847E-37C44AA902B2}" type="pres">
      <dgm:prSet presAssocID="{05925C3A-31A1-465E-AB85-CC595CC317A6}" presName="linNode" presStyleCnt="0"/>
      <dgm:spPr/>
    </dgm:pt>
    <dgm:pt modelId="{E8F22ECE-0AAF-40C7-A1FD-13A884A198FF}" type="pres">
      <dgm:prSet presAssocID="{05925C3A-31A1-465E-AB85-CC595CC317A6}" presName="parentText" presStyleLbl="node1" presStyleIdx="0" presStyleCnt="3">
        <dgm:presLayoutVars>
          <dgm:chMax val="1"/>
          <dgm:bulletEnabled val="1"/>
        </dgm:presLayoutVars>
      </dgm:prSet>
      <dgm:spPr/>
    </dgm:pt>
    <dgm:pt modelId="{FA00830C-D21D-4971-9CEC-CC85137ED1C9}" type="pres">
      <dgm:prSet presAssocID="{05925C3A-31A1-465E-AB85-CC595CC317A6}" presName="descendantText" presStyleLbl="alignAccFollowNode1" presStyleIdx="0" presStyleCnt="2">
        <dgm:presLayoutVars>
          <dgm:bulletEnabled val="1"/>
        </dgm:presLayoutVars>
      </dgm:prSet>
      <dgm:spPr/>
    </dgm:pt>
    <dgm:pt modelId="{3B8266EF-74ED-4791-AC6C-52EB250EF4A3}" type="pres">
      <dgm:prSet presAssocID="{2FC6CC8F-FCFE-4485-8F34-860711B54473}" presName="sp" presStyleCnt="0"/>
      <dgm:spPr/>
    </dgm:pt>
    <dgm:pt modelId="{010C7EB9-60EC-4C34-A393-68E7E5280274}" type="pres">
      <dgm:prSet presAssocID="{3824AE71-9A67-4EE2-87B8-3DDFFA2E3A5D}" presName="linNode" presStyleCnt="0"/>
      <dgm:spPr/>
    </dgm:pt>
    <dgm:pt modelId="{293622DF-7217-457E-9F3F-1A9974004B4B}" type="pres">
      <dgm:prSet presAssocID="{3824AE71-9A67-4EE2-87B8-3DDFFA2E3A5D}" presName="parentText" presStyleLbl="node1" presStyleIdx="1" presStyleCnt="3">
        <dgm:presLayoutVars>
          <dgm:chMax val="1"/>
          <dgm:bulletEnabled val="1"/>
        </dgm:presLayoutVars>
      </dgm:prSet>
      <dgm:spPr/>
    </dgm:pt>
    <dgm:pt modelId="{DAB8A95B-80F7-44AB-BCF5-94C83B2DC61C}" type="pres">
      <dgm:prSet presAssocID="{3824AE71-9A67-4EE2-87B8-3DDFFA2E3A5D}" presName="descendantText" presStyleLbl="alignAccFollowNode1" presStyleIdx="1" presStyleCnt="2">
        <dgm:presLayoutVars>
          <dgm:bulletEnabled val="1"/>
        </dgm:presLayoutVars>
      </dgm:prSet>
      <dgm:spPr/>
    </dgm:pt>
    <dgm:pt modelId="{850A5DF7-8CA0-4AFF-9798-FC5578524E8C}" type="pres">
      <dgm:prSet presAssocID="{49E0B432-EBD7-4F9F-8A90-EB2AB62641E3}" presName="sp" presStyleCnt="0"/>
      <dgm:spPr/>
    </dgm:pt>
    <dgm:pt modelId="{2917CF91-0915-484F-9B1F-16F65919E97B}" type="pres">
      <dgm:prSet presAssocID="{FE112A56-7B7B-43E0-8913-2D5147E9E1F8}" presName="linNode" presStyleCnt="0"/>
      <dgm:spPr/>
    </dgm:pt>
    <dgm:pt modelId="{FE64F071-7D7C-4C60-8184-A24B86773130}" type="pres">
      <dgm:prSet presAssocID="{FE112A56-7B7B-43E0-8913-2D5147E9E1F8}" presName="parentText" presStyleLbl="node1" presStyleIdx="2" presStyleCnt="3">
        <dgm:presLayoutVars>
          <dgm:chMax val="1"/>
          <dgm:bulletEnabled val="1"/>
        </dgm:presLayoutVars>
      </dgm:prSet>
      <dgm:spPr/>
    </dgm:pt>
  </dgm:ptLst>
  <dgm:cxnLst>
    <dgm:cxn modelId="{0A6DEA48-FBF0-4CED-BFA8-1F3ADC87D8EE}" type="presOf" srcId="{3E2E7FD3-E307-447B-82B1-16135132D187}" destId="{FA00830C-D21D-4971-9CEC-CC85137ED1C9}" srcOrd="0" destOrd="0" presId="urn:microsoft.com/office/officeart/2005/8/layout/vList5"/>
    <dgm:cxn modelId="{698D6996-FFF7-4CFA-A2B7-5F02C18AFE3B}" srcId="{3824AE71-9A67-4EE2-87B8-3DDFFA2E3A5D}" destId="{DD580AD5-2D4A-4BBF-A511-46DF341D6B13}" srcOrd="1" destOrd="0" parTransId="{08BF55BE-A39D-4AD5-811C-E77CB0C8D416}" sibTransId="{B0E5554D-1409-41B0-8EEA-B65DC5C8D816}"/>
    <dgm:cxn modelId="{83A5021B-1C21-4535-9217-3637CDC82DE9}" srcId="{3824AE71-9A67-4EE2-87B8-3DDFFA2E3A5D}" destId="{0FE2AE6A-A741-40FF-82A4-CC82F8C8F291}" srcOrd="0" destOrd="0" parTransId="{8B832AFF-07C5-434D-B640-9322AF7E956B}" sibTransId="{2407673D-FCBE-4376-A620-E66B091A0D00}"/>
    <dgm:cxn modelId="{D4B92590-5B5D-4755-AC05-9BB00D6149B0}" type="presOf" srcId="{05925C3A-31A1-465E-AB85-CC595CC317A6}" destId="{E8F22ECE-0AAF-40C7-A1FD-13A884A198FF}" srcOrd="0" destOrd="0" presId="urn:microsoft.com/office/officeart/2005/8/layout/vList5"/>
    <dgm:cxn modelId="{CAC9AF57-3377-4C2F-9C9B-6E6EF588910F}" type="presOf" srcId="{BF9A050E-55E6-4555-BDDA-A7D8D5154518}" destId="{822D9995-E573-449E-8AC5-88306EB49898}" srcOrd="0" destOrd="0" presId="urn:microsoft.com/office/officeart/2005/8/layout/vList5"/>
    <dgm:cxn modelId="{F758879F-DA78-427C-94D7-31E057EB53DF}" type="presOf" srcId="{0FE2AE6A-A741-40FF-82A4-CC82F8C8F291}" destId="{DAB8A95B-80F7-44AB-BCF5-94C83B2DC61C}" srcOrd="0" destOrd="0" presId="urn:microsoft.com/office/officeart/2005/8/layout/vList5"/>
    <dgm:cxn modelId="{A48A3B2E-B4AD-4EB6-B561-143D4C11CD22}" type="presOf" srcId="{DD580AD5-2D4A-4BBF-A511-46DF341D6B13}" destId="{DAB8A95B-80F7-44AB-BCF5-94C83B2DC61C}" srcOrd="0" destOrd="1" presId="urn:microsoft.com/office/officeart/2005/8/layout/vList5"/>
    <dgm:cxn modelId="{A18FA823-7D57-4CF1-8E8D-832FE8C9A922}" srcId="{05925C3A-31A1-465E-AB85-CC595CC317A6}" destId="{3E2E7FD3-E307-447B-82B1-16135132D187}" srcOrd="0" destOrd="0" parTransId="{A318F960-F4CE-4B60-9761-634219C84C19}" sibTransId="{E54D025F-D14A-48CD-8D67-2F2223892771}"/>
    <dgm:cxn modelId="{A1CB4CC2-1257-4102-BDB6-F2120E3C422E}" srcId="{BF9A050E-55E6-4555-BDDA-A7D8D5154518}" destId="{FE112A56-7B7B-43E0-8913-2D5147E9E1F8}" srcOrd="2" destOrd="0" parTransId="{05EDD9AC-90BD-41EC-95D7-557F692C76D8}" sibTransId="{0BC2D1DF-22FF-453F-8487-6FE01A87110E}"/>
    <dgm:cxn modelId="{04007B59-227C-4FD9-8926-D4DF7F301E06}" type="presOf" srcId="{19D7C6B9-1EDF-4CFB-9E5B-E20B761B8F50}" destId="{FA00830C-D21D-4971-9CEC-CC85137ED1C9}" srcOrd="0" destOrd="1" presId="urn:microsoft.com/office/officeart/2005/8/layout/vList5"/>
    <dgm:cxn modelId="{48481C4F-5895-45EC-9DB7-8BCECF388249}" srcId="{05925C3A-31A1-465E-AB85-CC595CC317A6}" destId="{19D7C6B9-1EDF-4CFB-9E5B-E20B761B8F50}" srcOrd="1" destOrd="0" parTransId="{7B9E5C64-91E4-4F0F-8260-B852BA6C8477}" sibTransId="{153AED2C-9C49-49DB-B96C-28D8E4C4E0B9}"/>
    <dgm:cxn modelId="{E4ECBF71-ADEB-413B-9B17-AF21EFCBD843}" srcId="{BF9A050E-55E6-4555-BDDA-A7D8D5154518}" destId="{3824AE71-9A67-4EE2-87B8-3DDFFA2E3A5D}" srcOrd="1" destOrd="0" parTransId="{933A68EC-F8B8-45A2-AECB-10CE89114065}" sibTransId="{49E0B432-EBD7-4F9F-8A90-EB2AB62641E3}"/>
    <dgm:cxn modelId="{679FC464-2A19-4481-86A0-3492DA85463F}" type="presOf" srcId="{3824AE71-9A67-4EE2-87B8-3DDFFA2E3A5D}" destId="{293622DF-7217-457E-9F3F-1A9974004B4B}" srcOrd="0" destOrd="0" presId="urn:microsoft.com/office/officeart/2005/8/layout/vList5"/>
    <dgm:cxn modelId="{52444C4E-6B9E-4EC0-88E3-4E756B9FE2B7}" type="presOf" srcId="{FE112A56-7B7B-43E0-8913-2D5147E9E1F8}" destId="{FE64F071-7D7C-4C60-8184-A24B86773130}" srcOrd="0" destOrd="0" presId="urn:microsoft.com/office/officeart/2005/8/layout/vList5"/>
    <dgm:cxn modelId="{8C8D3D7C-D445-4684-B4E0-61E5F3CC0347}" srcId="{BF9A050E-55E6-4555-BDDA-A7D8D5154518}" destId="{05925C3A-31A1-465E-AB85-CC595CC317A6}" srcOrd="0" destOrd="0" parTransId="{D258CDC6-A5BA-44D0-93E8-87F7E8957EEF}" sibTransId="{2FC6CC8F-FCFE-4485-8F34-860711B54473}"/>
    <dgm:cxn modelId="{221DEF98-396D-492E-AB4A-B889ED4ED4D1}" type="presParOf" srcId="{822D9995-E573-449E-8AC5-88306EB49898}" destId="{9EFEFAFA-8577-4EC1-847E-37C44AA902B2}" srcOrd="0" destOrd="0" presId="urn:microsoft.com/office/officeart/2005/8/layout/vList5"/>
    <dgm:cxn modelId="{FE34B3DC-1C8D-4D9F-A31A-730EBBC3ED4B}" type="presParOf" srcId="{9EFEFAFA-8577-4EC1-847E-37C44AA902B2}" destId="{E8F22ECE-0AAF-40C7-A1FD-13A884A198FF}" srcOrd="0" destOrd="0" presId="urn:microsoft.com/office/officeart/2005/8/layout/vList5"/>
    <dgm:cxn modelId="{AB956DEA-9F9C-4BA7-B078-85948387378C}" type="presParOf" srcId="{9EFEFAFA-8577-4EC1-847E-37C44AA902B2}" destId="{FA00830C-D21D-4971-9CEC-CC85137ED1C9}" srcOrd="1" destOrd="0" presId="urn:microsoft.com/office/officeart/2005/8/layout/vList5"/>
    <dgm:cxn modelId="{F3535C1F-8C23-4CC1-AB50-D81CDF2C7B94}" type="presParOf" srcId="{822D9995-E573-449E-8AC5-88306EB49898}" destId="{3B8266EF-74ED-4791-AC6C-52EB250EF4A3}" srcOrd="1" destOrd="0" presId="urn:microsoft.com/office/officeart/2005/8/layout/vList5"/>
    <dgm:cxn modelId="{533E4D5D-2EEE-473D-BE89-D11DBC004EE4}" type="presParOf" srcId="{822D9995-E573-449E-8AC5-88306EB49898}" destId="{010C7EB9-60EC-4C34-A393-68E7E5280274}" srcOrd="2" destOrd="0" presId="urn:microsoft.com/office/officeart/2005/8/layout/vList5"/>
    <dgm:cxn modelId="{761675EB-8D8E-4B23-A6F2-B21EF49BF0BB}" type="presParOf" srcId="{010C7EB9-60EC-4C34-A393-68E7E5280274}" destId="{293622DF-7217-457E-9F3F-1A9974004B4B}" srcOrd="0" destOrd="0" presId="urn:microsoft.com/office/officeart/2005/8/layout/vList5"/>
    <dgm:cxn modelId="{FD2D6E69-164F-4740-956B-A42D8D0C27CA}" type="presParOf" srcId="{010C7EB9-60EC-4C34-A393-68E7E5280274}" destId="{DAB8A95B-80F7-44AB-BCF5-94C83B2DC61C}" srcOrd="1" destOrd="0" presId="urn:microsoft.com/office/officeart/2005/8/layout/vList5"/>
    <dgm:cxn modelId="{8A723848-8F7D-460A-B057-81D3FDC2F909}" type="presParOf" srcId="{822D9995-E573-449E-8AC5-88306EB49898}" destId="{850A5DF7-8CA0-4AFF-9798-FC5578524E8C}" srcOrd="3" destOrd="0" presId="urn:microsoft.com/office/officeart/2005/8/layout/vList5"/>
    <dgm:cxn modelId="{F6706C52-9119-4D07-8D7B-CAA87E02DA4D}" type="presParOf" srcId="{822D9995-E573-449E-8AC5-88306EB49898}" destId="{2917CF91-0915-484F-9B1F-16F65919E97B}" srcOrd="4" destOrd="0" presId="urn:microsoft.com/office/officeart/2005/8/layout/vList5"/>
    <dgm:cxn modelId="{4F3D98FF-6805-4EC4-8B96-90086BEFE072}" type="presParOf" srcId="{2917CF91-0915-484F-9B1F-16F65919E97B}" destId="{FE64F071-7D7C-4C60-8184-A24B86773130}" srcOrd="0" destOrd="0" presId="urn:microsoft.com/office/officeart/2005/8/layout/vList5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685800" y="2130480"/>
            <a:ext cx="7772040" cy="6813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pl-PL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Click to edit Master title style</a:t>
            </a:r>
            <a:endParaRPr b="0" lang="pl-PL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B6DD7765-38BF-4F2A-A6FF-451D78453704}" type="datetime">
              <a:rPr b="0" lang="pl-PL" sz="1200" spc="-1" strike="noStrike">
                <a:solidFill>
                  <a:srgbClr val="8b8b8b"/>
                </a:solidFill>
                <a:latin typeface="Calibri"/>
              </a:rPr>
              <a:t>20-8-26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en-US" sz="2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DE8699E5-E3AF-41F7-ABA5-3E1B08D2D2F4}" type="slidenum">
              <a:rPr b="0" lang="pl-PL" sz="1200" spc="-1" strike="noStrike">
                <a:solidFill>
                  <a:srgbClr val="8b8b8b"/>
                </a:solidFill>
                <a:latin typeface="Calibri"/>
              </a:rPr>
              <a:t>&lt;number&gt;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pl-PL" sz="3200" spc="-1" strike="noStrike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 b="0" lang="pl-PL" sz="32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pl-PL" sz="2400" spc="-1" strike="noStrike">
                <a:solidFill>
                  <a:srgbClr val="000000"/>
                </a:solidFill>
                <a:latin typeface="Calibri"/>
              </a:rPr>
              <a:t>Second Outline Level</a:t>
            </a:r>
            <a:endParaRPr b="0" lang="pl-PL" sz="24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pl-PL" sz="2000" spc="-1" strike="noStrike">
                <a:solidFill>
                  <a:srgbClr val="000000"/>
                </a:solidFill>
                <a:latin typeface="Calibri"/>
              </a:rPr>
              <a:t>Third Outline Level</a:t>
            </a:r>
            <a:endParaRPr b="0" lang="pl-PL" sz="20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pl-PL" sz="2000" spc="-1" strike="noStrike">
                <a:solidFill>
                  <a:srgbClr val="000000"/>
                </a:solidFill>
                <a:latin typeface="Calibri"/>
              </a:rPr>
              <a:t>Fourth Outline Level</a:t>
            </a:r>
            <a:endParaRPr b="0" lang="pl-PL" sz="20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pl-PL" sz="2000" spc="-1" strike="noStrike">
                <a:solidFill>
                  <a:srgbClr val="000000"/>
                </a:solidFill>
                <a:latin typeface="Calibri"/>
              </a:rPr>
              <a:t>Fifth Outline Level</a:t>
            </a:r>
            <a:endParaRPr b="0" lang="pl-PL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pl-PL" sz="2000" spc="-1" strike="noStrike">
                <a:solidFill>
                  <a:srgbClr val="000000"/>
                </a:solidFill>
                <a:latin typeface="Calibri"/>
              </a:rPr>
              <a:t>Sixth Outline Level</a:t>
            </a:r>
            <a:endParaRPr b="0" lang="pl-PL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pl-PL" sz="2000" spc="-1" strike="noStrike">
                <a:solidFill>
                  <a:srgbClr val="000000"/>
                </a:solidFill>
                <a:latin typeface="Calibri"/>
              </a:rPr>
              <a:t>Seventh Outline Level</a:t>
            </a:r>
            <a:endParaRPr b="0" lang="pl-PL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diagramData" Target="../diagrams/data1.xml"/><Relationship Id="rId2" Type="http://schemas.openxmlformats.org/officeDocument/2006/relationships/diagramLayout" Target="../diagrams/layout1.xml"/><Relationship Id="rId3" Type="http://schemas.openxmlformats.org/officeDocument/2006/relationships/diagramQuickStyle" Target="../diagrams/quickStyle1.xml"/><Relationship Id="rId4" Type="http://schemas.openxmlformats.org/officeDocument/2006/relationships/diagramColors" Target="../diagrams/colors1.xml"/><Relationship Id="rId5" Type="http://schemas.openxmlformats.org/officeDocument/2006/relationships/image" Target="../media/image1.png"/><Relationship Id="rId6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" name="Diagram1"/>
          <p:cNvGraphicFramePr/>
          <p:nvPr>
            <p:extLst>
              <p:ext uri="{D42A27DB-BD31-4B8C-83A1-F6EECF244321}">
                <p14:modId xmlns:p14="http://schemas.microsoft.com/office/powerpoint/2010/main" val="497624655"/>
              </p:ext>
            </p:extLst>
          </p:nvPr>
        </p:nvGraphicFramePr>
        <p:xfrm>
          <a:off x="1803600" y="2053080"/>
          <a:ext cx="6095520" cy="40636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" r:lo="rId2" r:qs="rId3" r:cs="rId4"/>
          </a:graphicData>
        </a:graphic>
      </p:graphicFrame>
      <p:pic>
        <p:nvPicPr>
          <p:cNvPr id="41" name="" descr=""/>
          <p:cNvPicPr/>
          <p:nvPr/>
        </p:nvPicPr>
        <p:blipFill>
          <a:blip r:embed="rId5"/>
          <a:stretch/>
        </p:blipFill>
        <p:spPr>
          <a:xfrm>
            <a:off x="299160" y="253080"/>
            <a:ext cx="1234440" cy="1654920"/>
          </a:xfrm>
          <a:prstGeom prst="rect">
            <a:avLst/>
          </a:prstGeom>
          <a:ln>
            <a:noFill/>
          </a:ln>
        </p:spPr>
      </p:pic>
      <p:sp>
        <p:nvSpPr>
          <p:cNvPr id="42" name="TextShape 1"/>
          <p:cNvSpPr txBox="1"/>
          <p:nvPr/>
        </p:nvSpPr>
        <p:spPr>
          <a:xfrm>
            <a:off x="1828800" y="548640"/>
            <a:ext cx="5895360" cy="858600"/>
          </a:xfrm>
          <a:prstGeom prst="rect">
            <a:avLst/>
          </a:prstGeom>
          <a:noFill/>
          <a:ln>
            <a:noFill/>
          </a:ln>
        </p:spPr>
        <p:txBody>
          <a:bodyPr lIns="90000" rIns="90000" tIns="45000" bIns="45000">
            <a:noAutofit/>
          </a:bodyPr>
          <a:p>
            <a:r>
              <a:rPr b="1" lang="en-US" sz="2600" spc="-1" strike="noStrike">
                <a:latin typeface="Arial"/>
              </a:rPr>
              <a:t>Import SmartArt Graphics in Collabora Online 6.4</a:t>
            </a:r>
            <a:endParaRPr b="1" lang="en-US" sz="2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Application>Collabora_Office/6.4.10.2$Linux_X86_64 LibreOffice_project/574a5433417efe38e683506a24167b767fc69610</Application>
  <Words>7</Words>
  <Paragraphs>7</Paragraphs>
  <Company>Grizli777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2019-05-28T09:38:30Z</dcterms:created>
  <dc:creator>AdSK</dc:creator>
  <dc:description/>
  <dc:language>en-US</dc:language>
  <cp:lastModifiedBy/>
  <dcterms:modified xsi:type="dcterms:W3CDTF">2020-08-26T15:22:27Z</dcterms:modified>
  <cp:revision>4</cp:revision>
  <dc:subject/>
  <dc:title>Slide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12.0000</vt:lpwstr>
  </property>
  <property fmtid="{D5CDD505-2E9C-101B-9397-08002B2CF9AE}" pid="3" name="Company">
    <vt:lpwstr>Grizli777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MMClips">
    <vt:i4>0</vt:i4>
  </property>
  <property fmtid="{D5CDD505-2E9C-101B-9397-08002B2CF9AE}" pid="8" name="Notes">
    <vt:i4>0</vt:i4>
  </property>
  <property fmtid="{D5CDD505-2E9C-101B-9397-08002B2CF9AE}" pid="9" name="PresentationFormat">
    <vt:lpwstr>On-screen Show (4:3)</vt:lpwstr>
  </property>
  <property fmtid="{D5CDD505-2E9C-101B-9397-08002B2CF9AE}" pid="10" name="ScaleCrop">
    <vt:bool>0</vt:bool>
  </property>
  <property fmtid="{D5CDD505-2E9C-101B-9397-08002B2CF9AE}" pid="11" name="ShareDoc">
    <vt:bool>0</vt:bool>
  </property>
  <property fmtid="{D5CDD505-2E9C-101B-9397-08002B2CF9AE}" pid="12" name="Slides">
    <vt:i4>1</vt:i4>
  </property>
</Properties>
</file>