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_rels/presentation.xml.rels" ContentType="application/vnd.openxmlformats-package.relationships+xml"/>
  <Override PartName="/ppt/presentation.xml" ContentType="application/vnd.openxmlformats-officedocument.presentationml.presentation.main+xml"/>
  <Override PartName="/ppt/notesSlides/notesSlide1.xml" ContentType="application/vnd.openxmlformats-officedocument.presentationml.notesSlide+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1.xml.rels" ContentType="application/vnd.openxmlformats-package.relationship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_rels/slideLayout33.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2.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26.xml.rels" ContentType="application/vnd.openxmlformats-package.relationships+xml"/>
  <Override PartName="/ppt/slideLayouts/_rels/slideLayout34.xml.rels" ContentType="application/vnd.openxmlformats-package.relationships+xml"/>
  <Override PartName="/ppt/slideLayouts/_rels/slideLayout17.xml.rels" ContentType="application/vnd.openxmlformats-package.relationships+xml"/>
  <Override PartName="/ppt/slideLayouts/_rels/slideLayout25.xml.rels" ContentType="application/vnd.openxmlformats-package.relationships+xml"/>
  <Override PartName="/ppt/slideLayouts/_rels/slideLayout18.xml.rels" ContentType="application/vnd.openxmlformats-package.relationships+xml"/>
  <Override PartName="/ppt/slideLayouts/_rels/slideLayout35.xml.rels" ContentType="application/vnd.openxmlformats-package.relationships+xml"/>
  <Override PartName="/ppt/slideLayouts/_rels/slideLayout27.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13.xml.rels" ContentType="application/vnd.openxmlformats-package.relationships+xml"/>
  <Override PartName="/ppt/slideLayouts/_rels/slideLayout30.xml.rels" ContentType="application/vnd.openxmlformats-package.relationships+xml"/>
  <Override PartName="/ppt/slideLayouts/_rels/slideLayout22.xml.rels" ContentType="application/vnd.openxmlformats-package.relationships+xml"/>
  <Override PartName="/ppt/slideLayouts/_rels/slideLayout31.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2.xml.rels" ContentType="application/vnd.openxmlformats-package.relationships+xml"/>
  <Override PartName="/ppt/slideLayouts/_rels/slideLayout28.xml.rels" ContentType="application/vnd.openxmlformats-package.relationships+xml"/>
  <Override PartName="/ppt/slideLayouts/_rels/slideLayout1.xml.rels" ContentType="application/vnd.openxmlformats-package.relationships+xml"/>
  <Override PartName="/ppt/slideLayouts/_rels/slideLayout19.xml.rels" ContentType="application/vnd.openxmlformats-package.relationships+xml"/>
  <Override PartName="/ppt/slideLayouts/_rels/slideLayout36.xml.rels" ContentType="application/vnd.openxmlformats-package.relationships+xml"/>
  <Override PartName="/ppt/slideLayouts/slideLayout26.xml" ContentType="application/vnd.openxmlformats-officedocument.presentationml.slideLayout+xml"/>
  <Override PartName="/ppt/slideLayouts/slideLayout18.xml" ContentType="application/vnd.openxmlformats-officedocument.presentationml.slideLayout+xml"/>
  <Override PartName="/ppt/slideLayouts/slideLayout35.xml" ContentType="application/vnd.openxmlformats-officedocument.presentationml.slideLayout+xml"/>
  <Override PartName="/ppt/slideLayouts/slideLayout25.xml" ContentType="application/vnd.openxmlformats-officedocument.presentationml.slideLayout+xml"/>
  <Override PartName="/ppt/slideLayouts/slideLayout17.xml" ContentType="application/vnd.openxmlformats-officedocument.presentationml.slideLayout+xml"/>
  <Override PartName="/ppt/slideLayouts/slideLayout34.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9.xml" ContentType="application/vnd.openxmlformats-officedocument.presentationml.slideLayout+xml"/>
  <Override PartName="/ppt/slideLayouts/slideLayout8.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2.xml" ContentType="application/vnd.openxmlformats-officedocument.presentationml.slideLayout+xml"/>
  <Override PartName="/ppt/slideLayouts/slideLayout28.xml" ContentType="application/vnd.openxmlformats-officedocument.presentationml.slideLayout+xml"/>
  <Override PartName="/ppt/slideLayouts/slideLayout1.xml" ContentType="application/vnd.openxmlformats-officedocument.presentationml.slideLayout+xml"/>
  <Override PartName="/ppt/slideLayouts/slideLayout36.xml" ContentType="application/vnd.openxmlformats-officedocument.presentationml.slideLayout+xml"/>
  <Override PartName="/ppt/slideLayouts/slideLayout19.xml" ContentType="application/vnd.openxmlformats-officedocument.presentationml.slideLayout+xml"/>
  <Override PartName="/ppt/slideLayouts/slideLayout27.xml" ContentType="application/vnd.openxmlformats-officedocument.presentationml.slideLayout+xml"/>
  <Override PartName="/ppt/slideLayouts/slideLayout14.xml" ContentType="application/vnd.openxmlformats-officedocument.presentationml.slideLayout+xml"/>
  <Override PartName="/ppt/slideLayouts/slideLayout31.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3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media/image1.jpeg" ContentType="image/jpeg"/>
  <Override PartName="/ppt/media/image2.png" ContentType="image/png"/>
  <Override PartName="/ppt/media/image3.png" ContentType="image/png"/>
  <Override PartName="/ppt/media/image5.jpeg" ContentType="image/jpeg"/>
  <Override PartName="/ppt/media/image4.jpeg" ContentType="image/jpeg"/>
  <Override PartName="/ppt/media/image6.jpeg" ContentType="image/jpeg"/>
  <Override PartName="/ppt/media/image8.png" ContentType="image/png"/>
  <Override PartName="/ppt/media/image7.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Lst>
  <p:sldSz cx="10080625"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Calibri"/>
              </a:rPr>
              <a:t>Click to move the slide</a:t>
            </a:r>
            <a:endParaRPr b="0" lang="en-US" sz="4400" spc="-1" strike="noStrike">
              <a:solidFill>
                <a:srgbClr val="000000"/>
              </a:solidFill>
              <a:latin typeface="Calibri"/>
            </a:endParaRPr>
          </a:p>
        </p:txBody>
      </p:sp>
      <p:sp>
        <p:nvSpPr>
          <p:cNvPr id="115"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Calibri"/>
              </a:rPr>
              <a:t>Click to edit the notes format</a:t>
            </a:r>
            <a:endParaRPr b="0" lang="en-US" sz="2000" spc="-1" strike="noStrike">
              <a:solidFill>
                <a:srgbClr val="000000"/>
              </a:solidFill>
              <a:latin typeface="Calibri"/>
            </a:endParaRPr>
          </a:p>
        </p:txBody>
      </p:sp>
      <p:sp>
        <p:nvSpPr>
          <p:cNvPr id="116"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Calibri"/>
              </a:rPr>
              <a:t>&lt;header&gt;</a:t>
            </a:r>
            <a:endParaRPr b="0" lang="en-US" sz="1400" spc="-1" strike="noStrike">
              <a:solidFill>
                <a:srgbClr val="000000"/>
              </a:solidFill>
              <a:latin typeface="Calibri"/>
            </a:endParaRPr>
          </a:p>
        </p:txBody>
      </p:sp>
      <p:sp>
        <p:nvSpPr>
          <p:cNvPr id="117"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Calibri"/>
              </a:defRPr>
            </a:lvl1pPr>
          </a:lstStyle>
          <a:p>
            <a:pPr indent="0" algn="r">
              <a:buNone/>
            </a:pPr>
            <a:r>
              <a:rPr b="0" lang="en-US" sz="1400" spc="-1" strike="noStrike">
                <a:solidFill>
                  <a:srgbClr val="000000"/>
                </a:solidFill>
                <a:latin typeface="Calibri"/>
              </a:rPr>
              <a:t>&lt;date/time&gt;</a:t>
            </a:r>
            <a:endParaRPr b="0" lang="en-US" sz="1400" spc="-1" strike="noStrike">
              <a:solidFill>
                <a:srgbClr val="000000"/>
              </a:solidFill>
              <a:latin typeface="Calibri"/>
            </a:endParaRPr>
          </a:p>
        </p:txBody>
      </p:sp>
      <p:sp>
        <p:nvSpPr>
          <p:cNvPr id="118"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Calibri"/>
              </a:defRPr>
            </a:lvl1pPr>
          </a:lstStyle>
          <a:p>
            <a:pPr indent="0">
              <a:buNone/>
            </a:pPr>
            <a:r>
              <a:rPr b="0" lang="en-US" sz="1400" spc="-1" strike="noStrike">
                <a:solidFill>
                  <a:srgbClr val="000000"/>
                </a:solidFill>
                <a:latin typeface="Calibri"/>
              </a:rPr>
              <a:t>&lt;footer&gt;</a:t>
            </a:r>
            <a:endParaRPr b="0" lang="en-US" sz="1400" spc="-1" strike="noStrike">
              <a:solidFill>
                <a:srgbClr val="000000"/>
              </a:solidFill>
              <a:latin typeface="Calibri"/>
            </a:endParaRPr>
          </a:p>
        </p:txBody>
      </p:sp>
      <p:sp>
        <p:nvSpPr>
          <p:cNvPr id="119"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Calibri"/>
              </a:defRPr>
            </a:lvl1pPr>
          </a:lstStyle>
          <a:p>
            <a:pPr indent="0" algn="r">
              <a:buNone/>
            </a:pPr>
            <a:fld id="{E60359B1-A890-454E-A7AD-1CA19864303D}" type="slidenum">
              <a:rPr b="0" lang="en-US" sz="1400" spc="-1" strike="noStrike">
                <a:solidFill>
                  <a:srgbClr val="000000"/>
                </a:solidFill>
                <a:latin typeface="Calibri"/>
              </a:rPr>
              <a:t>&lt;number&gt;</a:t>
            </a:fld>
            <a:endParaRPr b="0" lang="en-US" sz="14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TextShape 9"/>
          <p:cNvSpPr/>
          <p:nvPr/>
        </p:nvSpPr>
        <p:spPr>
          <a:xfrm>
            <a:off x="755280" y="5078520"/>
            <a:ext cx="6047640" cy="4811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TextShape 1"/>
          <p:cNvSpPr/>
          <p:nvPr/>
        </p:nvSpPr>
        <p:spPr>
          <a:xfrm>
            <a:off x="755280" y="5078520"/>
            <a:ext cx="6047640" cy="4811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TextShape 10"/>
          <p:cNvSpPr/>
          <p:nvPr/>
        </p:nvSpPr>
        <p:spPr>
          <a:xfrm>
            <a:off x="755280" y="5078520"/>
            <a:ext cx="6047640" cy="4811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4"/>
          <p:cNvSpPr/>
          <p:nvPr/>
        </p:nvSpPr>
        <p:spPr>
          <a:xfrm>
            <a:off x="755280" y="5078520"/>
            <a:ext cx="6047640" cy="4811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TextShape 3"/>
          <p:cNvSpPr/>
          <p:nvPr/>
        </p:nvSpPr>
        <p:spPr>
          <a:xfrm>
            <a:off x="755280" y="5078520"/>
            <a:ext cx="6047640" cy="4811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24" name="PlaceHolder 2"/>
          <p:cNvSpPr>
            <a:spLocks noGrp="1"/>
          </p:cNvSpPr>
          <p:nvPr>
            <p:ph/>
          </p:nvPr>
        </p:nvSpPr>
        <p:spPr>
          <a:xfrm>
            <a:off x="504000" y="176868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5" name="PlaceHolder 3"/>
          <p:cNvSpPr>
            <a:spLocks noGrp="1"/>
          </p:cNvSpPr>
          <p:nvPr>
            <p:ph/>
          </p:nvPr>
        </p:nvSpPr>
        <p:spPr>
          <a:xfrm>
            <a:off x="504000" y="405864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27"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8"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9"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0"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32" name="PlaceHolder 2"/>
          <p:cNvSpPr>
            <a:spLocks noGrp="1"/>
          </p:cNvSpPr>
          <p:nvPr>
            <p:ph/>
          </p:nvPr>
        </p:nvSpPr>
        <p:spPr>
          <a:xfrm>
            <a:off x="50400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3" name="PlaceHolder 3"/>
          <p:cNvSpPr>
            <a:spLocks noGrp="1"/>
          </p:cNvSpPr>
          <p:nvPr>
            <p:ph/>
          </p:nvPr>
        </p:nvSpPr>
        <p:spPr>
          <a:xfrm>
            <a:off x="357120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4" name="PlaceHolder 4"/>
          <p:cNvSpPr>
            <a:spLocks noGrp="1"/>
          </p:cNvSpPr>
          <p:nvPr>
            <p:ph/>
          </p:nvPr>
        </p:nvSpPr>
        <p:spPr>
          <a:xfrm>
            <a:off x="663804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5" name="PlaceHolder 5"/>
          <p:cNvSpPr>
            <a:spLocks noGrp="1"/>
          </p:cNvSpPr>
          <p:nvPr>
            <p:ph/>
          </p:nvPr>
        </p:nvSpPr>
        <p:spPr>
          <a:xfrm>
            <a:off x="50400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6" name="PlaceHolder 6"/>
          <p:cNvSpPr>
            <a:spLocks noGrp="1"/>
          </p:cNvSpPr>
          <p:nvPr>
            <p:ph/>
          </p:nvPr>
        </p:nvSpPr>
        <p:spPr>
          <a:xfrm>
            <a:off x="357120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37" name="PlaceHolder 7"/>
          <p:cNvSpPr>
            <a:spLocks noGrp="1"/>
          </p:cNvSpPr>
          <p:nvPr>
            <p:ph/>
          </p:nvPr>
        </p:nvSpPr>
        <p:spPr>
          <a:xfrm>
            <a:off x="663804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41" name="PlaceHolder 2"/>
          <p:cNvSpPr>
            <a:spLocks noGrp="1"/>
          </p:cNvSpPr>
          <p:nvPr>
            <p:ph type="subTitle"/>
          </p:nvPr>
        </p:nvSpPr>
        <p:spPr>
          <a:xfrm>
            <a:off x="504000" y="1768680"/>
            <a:ext cx="9071640" cy="43837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Calibri"/>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43" name="PlaceHolder 2"/>
          <p:cNvSpPr>
            <a:spLocks noGrp="1"/>
          </p:cNvSpPr>
          <p:nvPr>
            <p:ph/>
          </p:nvPr>
        </p:nvSpPr>
        <p:spPr>
          <a:xfrm>
            <a:off x="504000" y="1768680"/>
            <a:ext cx="907164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45" name="PlaceHolder 2"/>
          <p:cNvSpPr>
            <a:spLocks noGrp="1"/>
          </p:cNvSpPr>
          <p:nvPr>
            <p:ph/>
          </p:nvPr>
        </p:nvSpPr>
        <p:spPr>
          <a:xfrm>
            <a:off x="50400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46" name="PlaceHolder 3"/>
          <p:cNvSpPr>
            <a:spLocks noGrp="1"/>
          </p:cNvSpPr>
          <p:nvPr>
            <p:ph/>
          </p:nvPr>
        </p:nvSpPr>
        <p:spPr>
          <a:xfrm>
            <a:off x="515268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2920" y="301320"/>
            <a:ext cx="9068760" cy="5840280"/>
          </a:xfrm>
          <a:prstGeom prst="rect">
            <a:avLst/>
          </a:prstGeom>
          <a:noFill/>
          <a:ln w="0">
            <a:noFill/>
          </a:ln>
        </p:spPr>
        <p:txBody>
          <a:bodyPr lIns="0" rIns="0" tIns="0" bIns="0" anchor="ctr">
            <a:noAutofit/>
          </a:bodyPr>
          <a:p>
            <a:pPr algn="ctr"/>
            <a:endParaRPr b="0" lang="en-US" sz="3200" spc="-1" strike="noStrike">
              <a:solidFill>
                <a:srgbClr val="000000"/>
              </a:solidFill>
              <a:latin typeface="Calibri"/>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50"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1" name="PlaceHolder 3"/>
          <p:cNvSpPr>
            <a:spLocks noGrp="1"/>
          </p:cNvSpPr>
          <p:nvPr>
            <p:ph/>
          </p:nvPr>
        </p:nvSpPr>
        <p:spPr>
          <a:xfrm>
            <a:off x="515268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2"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3" name="PlaceHolder 2"/>
          <p:cNvSpPr>
            <a:spLocks noGrp="1"/>
          </p:cNvSpPr>
          <p:nvPr>
            <p:ph type="subTitle"/>
          </p:nvPr>
        </p:nvSpPr>
        <p:spPr>
          <a:xfrm>
            <a:off x="504000" y="1768680"/>
            <a:ext cx="9071640" cy="43837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Calibri"/>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54" name="PlaceHolder 2"/>
          <p:cNvSpPr>
            <a:spLocks noGrp="1"/>
          </p:cNvSpPr>
          <p:nvPr>
            <p:ph/>
          </p:nvPr>
        </p:nvSpPr>
        <p:spPr>
          <a:xfrm>
            <a:off x="50400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5"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6"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58"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59"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0" name="PlaceHolder 4"/>
          <p:cNvSpPr>
            <a:spLocks noGrp="1"/>
          </p:cNvSpPr>
          <p:nvPr>
            <p:ph/>
          </p:nvPr>
        </p:nvSpPr>
        <p:spPr>
          <a:xfrm>
            <a:off x="504000" y="405864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62" name="PlaceHolder 2"/>
          <p:cNvSpPr>
            <a:spLocks noGrp="1"/>
          </p:cNvSpPr>
          <p:nvPr>
            <p:ph/>
          </p:nvPr>
        </p:nvSpPr>
        <p:spPr>
          <a:xfrm>
            <a:off x="504000" y="176868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3" name="PlaceHolder 3"/>
          <p:cNvSpPr>
            <a:spLocks noGrp="1"/>
          </p:cNvSpPr>
          <p:nvPr>
            <p:ph/>
          </p:nvPr>
        </p:nvSpPr>
        <p:spPr>
          <a:xfrm>
            <a:off x="504000" y="405864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65"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6"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7"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68"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70" name="PlaceHolder 2"/>
          <p:cNvSpPr>
            <a:spLocks noGrp="1"/>
          </p:cNvSpPr>
          <p:nvPr>
            <p:ph/>
          </p:nvPr>
        </p:nvSpPr>
        <p:spPr>
          <a:xfrm>
            <a:off x="50400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1" name="PlaceHolder 3"/>
          <p:cNvSpPr>
            <a:spLocks noGrp="1"/>
          </p:cNvSpPr>
          <p:nvPr>
            <p:ph/>
          </p:nvPr>
        </p:nvSpPr>
        <p:spPr>
          <a:xfrm>
            <a:off x="357120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2" name="PlaceHolder 4"/>
          <p:cNvSpPr>
            <a:spLocks noGrp="1"/>
          </p:cNvSpPr>
          <p:nvPr>
            <p:ph/>
          </p:nvPr>
        </p:nvSpPr>
        <p:spPr>
          <a:xfrm>
            <a:off x="663804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3" name="PlaceHolder 5"/>
          <p:cNvSpPr>
            <a:spLocks noGrp="1"/>
          </p:cNvSpPr>
          <p:nvPr>
            <p:ph/>
          </p:nvPr>
        </p:nvSpPr>
        <p:spPr>
          <a:xfrm>
            <a:off x="50400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4" name="PlaceHolder 6"/>
          <p:cNvSpPr>
            <a:spLocks noGrp="1"/>
          </p:cNvSpPr>
          <p:nvPr>
            <p:ph/>
          </p:nvPr>
        </p:nvSpPr>
        <p:spPr>
          <a:xfrm>
            <a:off x="357120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75" name="PlaceHolder 7"/>
          <p:cNvSpPr>
            <a:spLocks noGrp="1"/>
          </p:cNvSpPr>
          <p:nvPr>
            <p:ph/>
          </p:nvPr>
        </p:nvSpPr>
        <p:spPr>
          <a:xfrm>
            <a:off x="663804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79" name="PlaceHolder 2"/>
          <p:cNvSpPr>
            <a:spLocks noGrp="1"/>
          </p:cNvSpPr>
          <p:nvPr>
            <p:ph type="subTitle"/>
          </p:nvPr>
        </p:nvSpPr>
        <p:spPr>
          <a:xfrm>
            <a:off x="504000" y="1768680"/>
            <a:ext cx="9071640" cy="43837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Calibri"/>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81" name="PlaceHolder 2"/>
          <p:cNvSpPr>
            <a:spLocks noGrp="1"/>
          </p:cNvSpPr>
          <p:nvPr>
            <p:ph/>
          </p:nvPr>
        </p:nvSpPr>
        <p:spPr>
          <a:xfrm>
            <a:off x="504000" y="1768680"/>
            <a:ext cx="907164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83" name="PlaceHolder 2"/>
          <p:cNvSpPr>
            <a:spLocks noGrp="1"/>
          </p:cNvSpPr>
          <p:nvPr>
            <p:ph/>
          </p:nvPr>
        </p:nvSpPr>
        <p:spPr>
          <a:xfrm>
            <a:off x="50400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84" name="PlaceHolder 3"/>
          <p:cNvSpPr>
            <a:spLocks noGrp="1"/>
          </p:cNvSpPr>
          <p:nvPr>
            <p:ph/>
          </p:nvPr>
        </p:nvSpPr>
        <p:spPr>
          <a:xfrm>
            <a:off x="515268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5" name="PlaceHolder 2"/>
          <p:cNvSpPr>
            <a:spLocks noGrp="1"/>
          </p:cNvSpPr>
          <p:nvPr>
            <p:ph/>
          </p:nvPr>
        </p:nvSpPr>
        <p:spPr>
          <a:xfrm>
            <a:off x="504000" y="1768680"/>
            <a:ext cx="907164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502920" y="301320"/>
            <a:ext cx="9068760" cy="5840280"/>
          </a:xfrm>
          <a:prstGeom prst="rect">
            <a:avLst/>
          </a:prstGeom>
          <a:noFill/>
          <a:ln w="0">
            <a:noFill/>
          </a:ln>
        </p:spPr>
        <p:txBody>
          <a:bodyPr lIns="0" rIns="0" tIns="0" bIns="0" anchor="ctr">
            <a:noAutofit/>
          </a:bodyPr>
          <a:p>
            <a:pPr algn="ctr"/>
            <a:endParaRPr b="0" lang="en-US" sz="3200" spc="-1" strike="noStrike">
              <a:solidFill>
                <a:srgbClr val="000000"/>
              </a:solidFill>
              <a:latin typeface="Calibri"/>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88"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89" name="PlaceHolder 3"/>
          <p:cNvSpPr>
            <a:spLocks noGrp="1"/>
          </p:cNvSpPr>
          <p:nvPr>
            <p:ph/>
          </p:nvPr>
        </p:nvSpPr>
        <p:spPr>
          <a:xfrm>
            <a:off x="515268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0"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92" name="PlaceHolder 2"/>
          <p:cNvSpPr>
            <a:spLocks noGrp="1"/>
          </p:cNvSpPr>
          <p:nvPr>
            <p:ph/>
          </p:nvPr>
        </p:nvSpPr>
        <p:spPr>
          <a:xfrm>
            <a:off x="50400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3"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4"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96"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7"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98" name="PlaceHolder 4"/>
          <p:cNvSpPr>
            <a:spLocks noGrp="1"/>
          </p:cNvSpPr>
          <p:nvPr>
            <p:ph/>
          </p:nvPr>
        </p:nvSpPr>
        <p:spPr>
          <a:xfrm>
            <a:off x="504000" y="405864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100" name="PlaceHolder 2"/>
          <p:cNvSpPr>
            <a:spLocks noGrp="1"/>
          </p:cNvSpPr>
          <p:nvPr>
            <p:ph/>
          </p:nvPr>
        </p:nvSpPr>
        <p:spPr>
          <a:xfrm>
            <a:off x="504000" y="176868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01" name="PlaceHolder 3"/>
          <p:cNvSpPr>
            <a:spLocks noGrp="1"/>
          </p:cNvSpPr>
          <p:nvPr>
            <p:ph/>
          </p:nvPr>
        </p:nvSpPr>
        <p:spPr>
          <a:xfrm>
            <a:off x="504000" y="405864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103"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04"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05"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06" name="PlaceHolder 5"/>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108" name="PlaceHolder 2"/>
          <p:cNvSpPr>
            <a:spLocks noGrp="1"/>
          </p:cNvSpPr>
          <p:nvPr>
            <p:ph/>
          </p:nvPr>
        </p:nvSpPr>
        <p:spPr>
          <a:xfrm>
            <a:off x="50400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09" name="PlaceHolder 3"/>
          <p:cNvSpPr>
            <a:spLocks noGrp="1"/>
          </p:cNvSpPr>
          <p:nvPr>
            <p:ph/>
          </p:nvPr>
        </p:nvSpPr>
        <p:spPr>
          <a:xfrm>
            <a:off x="357120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10" name="PlaceHolder 4"/>
          <p:cNvSpPr>
            <a:spLocks noGrp="1"/>
          </p:cNvSpPr>
          <p:nvPr>
            <p:ph/>
          </p:nvPr>
        </p:nvSpPr>
        <p:spPr>
          <a:xfrm>
            <a:off x="6638040" y="176868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11" name="PlaceHolder 5"/>
          <p:cNvSpPr>
            <a:spLocks noGrp="1"/>
          </p:cNvSpPr>
          <p:nvPr>
            <p:ph/>
          </p:nvPr>
        </p:nvSpPr>
        <p:spPr>
          <a:xfrm>
            <a:off x="50400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12" name="PlaceHolder 6"/>
          <p:cNvSpPr>
            <a:spLocks noGrp="1"/>
          </p:cNvSpPr>
          <p:nvPr>
            <p:ph/>
          </p:nvPr>
        </p:nvSpPr>
        <p:spPr>
          <a:xfrm>
            <a:off x="357120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13" name="PlaceHolder 7"/>
          <p:cNvSpPr>
            <a:spLocks noGrp="1"/>
          </p:cNvSpPr>
          <p:nvPr>
            <p:ph/>
          </p:nvPr>
        </p:nvSpPr>
        <p:spPr>
          <a:xfrm>
            <a:off x="6638040" y="4058640"/>
            <a:ext cx="292068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7" name="PlaceHolder 2"/>
          <p:cNvSpPr>
            <a:spLocks noGrp="1"/>
          </p:cNvSpPr>
          <p:nvPr>
            <p:ph/>
          </p:nvPr>
        </p:nvSpPr>
        <p:spPr>
          <a:xfrm>
            <a:off x="50400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8" name="PlaceHolder 3"/>
          <p:cNvSpPr>
            <a:spLocks noGrp="1"/>
          </p:cNvSpPr>
          <p:nvPr>
            <p:ph/>
          </p:nvPr>
        </p:nvSpPr>
        <p:spPr>
          <a:xfrm>
            <a:off x="515268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2920" y="301320"/>
            <a:ext cx="9068760" cy="5840280"/>
          </a:xfrm>
          <a:prstGeom prst="rect">
            <a:avLst/>
          </a:prstGeom>
          <a:noFill/>
          <a:ln w="0">
            <a:noFill/>
          </a:ln>
        </p:spPr>
        <p:txBody>
          <a:bodyPr lIns="0" rIns="0" tIns="0" bIns="0" anchor="ctr">
            <a:noAutofit/>
          </a:bodyPr>
          <a:p>
            <a:pPr algn="ctr"/>
            <a:endParaRPr b="0" lang="en-US" sz="3200" spc="-1" strike="noStrike">
              <a:solidFill>
                <a:srgbClr val="000000"/>
              </a:solidFill>
              <a:latin typeface="Calibri"/>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12"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3" name="PlaceHolder 3"/>
          <p:cNvSpPr>
            <a:spLocks noGrp="1"/>
          </p:cNvSpPr>
          <p:nvPr>
            <p:ph/>
          </p:nvPr>
        </p:nvSpPr>
        <p:spPr>
          <a:xfrm>
            <a:off x="515268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4" name="PlaceHolder 4"/>
          <p:cNvSpPr>
            <a:spLocks noGrp="1"/>
          </p:cNvSpPr>
          <p:nvPr>
            <p:ph/>
          </p:nvPr>
        </p:nvSpPr>
        <p:spPr>
          <a:xfrm>
            <a:off x="50400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16" name="PlaceHolder 2"/>
          <p:cNvSpPr>
            <a:spLocks noGrp="1"/>
          </p:cNvSpPr>
          <p:nvPr>
            <p:ph/>
          </p:nvPr>
        </p:nvSpPr>
        <p:spPr>
          <a:xfrm>
            <a:off x="504000" y="1768680"/>
            <a:ext cx="4426920" cy="43837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7"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18" name="PlaceHolder 4"/>
          <p:cNvSpPr>
            <a:spLocks noGrp="1"/>
          </p:cNvSpPr>
          <p:nvPr>
            <p:ph/>
          </p:nvPr>
        </p:nvSpPr>
        <p:spPr>
          <a:xfrm>
            <a:off x="5152680" y="405864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Calibri"/>
            </a:endParaRPr>
          </a:p>
        </p:txBody>
      </p:sp>
      <p:sp>
        <p:nvSpPr>
          <p:cNvPr id="20" name="PlaceHolder 2"/>
          <p:cNvSpPr>
            <a:spLocks noGrp="1"/>
          </p:cNvSpPr>
          <p:nvPr>
            <p:ph/>
          </p:nvPr>
        </p:nvSpPr>
        <p:spPr>
          <a:xfrm>
            <a:off x="50400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1" name="PlaceHolder 3"/>
          <p:cNvSpPr>
            <a:spLocks noGrp="1"/>
          </p:cNvSpPr>
          <p:nvPr>
            <p:ph/>
          </p:nvPr>
        </p:nvSpPr>
        <p:spPr>
          <a:xfrm>
            <a:off x="5152680" y="1768680"/>
            <a:ext cx="442692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
        <p:nvSpPr>
          <p:cNvPr id="22" name="PlaceHolder 4"/>
          <p:cNvSpPr>
            <a:spLocks noGrp="1"/>
          </p:cNvSpPr>
          <p:nvPr>
            <p:ph/>
          </p:nvPr>
        </p:nvSpPr>
        <p:spPr>
          <a:xfrm>
            <a:off x="504000" y="4058640"/>
            <a:ext cx="9071640" cy="20908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Calibri"/>
              </a:rPr>
              <a:t>Click to edit the title text format</a:t>
            </a:r>
            <a:endParaRPr b="0" lang="en-US" sz="4400" spc="-1" strike="noStrike">
              <a:solidFill>
                <a:srgbClr val="000000"/>
              </a:solidFill>
              <a:latin typeface="Calibri"/>
            </a:endParaRPr>
          </a:p>
        </p:txBody>
      </p:sp>
      <p:sp>
        <p:nvSpPr>
          <p:cNvPr id="1" name="PlaceHolder 2"/>
          <p:cNvSpPr>
            <a:spLocks noGrp="1"/>
          </p:cNvSpPr>
          <p:nvPr>
            <p:ph type="body"/>
          </p:nvPr>
        </p:nvSpPr>
        <p:spPr>
          <a:xfrm>
            <a:off x="504000" y="1768680"/>
            <a:ext cx="90720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Click to edit the outline text format</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Calibri"/>
              </a:rPr>
              <a:t>Second Outline Level</a:t>
            </a:r>
            <a:endParaRPr b="0" lang="en-US" sz="2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Calibri"/>
              </a:rPr>
              <a:t>Third Outline Level</a:t>
            </a:r>
            <a:endParaRPr b="0" lang="en-US" sz="24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Fourth Outline Level</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Fifth Outline Level</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Sixth Outline Level</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Seventh Outline Level</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Calibri"/>
              </a:rPr>
              <a:t>Click to edit the title text format</a:t>
            </a:r>
            <a:endParaRPr b="0" lang="en-US" sz="4400" spc="-1" strike="noStrike">
              <a:solidFill>
                <a:srgbClr val="000000"/>
              </a:solidFill>
              <a:latin typeface="Calibri"/>
            </a:endParaRPr>
          </a:p>
        </p:txBody>
      </p:sp>
      <p:sp>
        <p:nvSpPr>
          <p:cNvPr id="39" name="PlaceHolder 2"/>
          <p:cNvSpPr>
            <a:spLocks noGrp="1"/>
          </p:cNvSpPr>
          <p:nvPr>
            <p:ph type="body"/>
          </p:nvPr>
        </p:nvSpPr>
        <p:spPr>
          <a:xfrm>
            <a:off x="504000" y="1768680"/>
            <a:ext cx="907200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Click to edit the outline text format</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Calibri"/>
              </a:rPr>
              <a:t>Second Outline Level</a:t>
            </a:r>
            <a:endParaRPr b="0" lang="en-US" sz="2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Calibri"/>
              </a:rPr>
              <a:t>Third Outline Level</a:t>
            </a:r>
            <a:endParaRPr b="0" lang="en-US" sz="24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Fourth Outline Level</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Fifth Outline Level</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Sixth Outline Level</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Seventh Outline Level</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502920" y="301320"/>
            <a:ext cx="9068760" cy="1259640"/>
          </a:xfrm>
          <a:prstGeom prst="rect">
            <a:avLst/>
          </a:prstGeom>
          <a:noFill/>
          <a:ln w="0">
            <a:noFill/>
          </a:ln>
        </p:spPr>
        <p:txBody>
          <a:bodyPr lIns="0" rIns="0" tIns="0" bIns="0" anchor="ctr">
            <a:noAutofit/>
          </a:bodyPr>
          <a:p>
            <a:pPr indent="0">
              <a:buNone/>
            </a:pPr>
            <a:r>
              <a:rPr b="0" lang="en-US" sz="1800" spc="-1" strike="noStrike">
                <a:solidFill>
                  <a:srgbClr val="000000"/>
                </a:solidFill>
                <a:latin typeface="Calibri"/>
              </a:rPr>
              <a:t>Click to edit the title text format</a:t>
            </a:r>
            <a:endParaRPr b="0" lang="en-US" sz="1800" spc="-1" strike="noStrike">
              <a:solidFill>
                <a:srgbClr val="000000"/>
              </a:solidFill>
              <a:latin typeface="Calibri"/>
            </a:endParaRPr>
          </a:p>
        </p:txBody>
      </p:sp>
      <p:sp>
        <p:nvSpPr>
          <p:cNvPr id="77" name="PlaceHolder 2"/>
          <p:cNvSpPr>
            <a:spLocks noGrp="1"/>
          </p:cNvSpPr>
          <p:nvPr>
            <p:ph type="body"/>
          </p:nvPr>
        </p:nvSpPr>
        <p:spPr>
          <a:xfrm>
            <a:off x="504000" y="1768680"/>
            <a:ext cx="9071640" cy="43837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Calibri"/>
              </a:rPr>
              <a:t>Click to edit the outline text format</a:t>
            </a:r>
            <a:endParaRPr b="0" lang="en-US" sz="1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Calibri"/>
              </a:rPr>
              <a:t>Second Outline Level</a:t>
            </a:r>
            <a:endParaRPr b="0" lang="en-US" sz="18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Third Outline Level</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Fourth Outline Level</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Calibri"/>
              </a:rPr>
              <a:t>Fifth Outline Level</a:t>
            </a:r>
            <a:endParaRPr b="0" lang="en-US" sz="18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Calibri"/>
              </a:rPr>
              <a:t>Sixth Outline Level</a:t>
            </a:r>
            <a:endParaRPr b="0" lang="en-US" sz="18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Calibri"/>
              </a:rPr>
              <a:t>Seventh Outline Level</a:t>
            </a:r>
            <a:endParaRPr b="0" lang="en-US" sz="18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13.xml"/><Relationship Id="rId4"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image" Target="../media/image5.jpeg"/><Relationship Id="rId3" Type="http://schemas.openxmlformats.org/officeDocument/2006/relationships/image" Target="../media/image6.jpeg"/><Relationship Id="rId4" Type="http://schemas.openxmlformats.org/officeDocument/2006/relationships/image" Target="../media/image2.png"/><Relationship Id="rId5" Type="http://schemas.openxmlformats.org/officeDocument/2006/relationships/slideLayout" Target="../slideLayouts/slideLayout13.xml"/><Relationship Id="rId6"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slideLayout" Target="../slideLayouts/slideLayout25.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0" name="CustomShape 6"/>
          <p:cNvSpPr/>
          <p:nvPr/>
        </p:nvSpPr>
        <p:spPr>
          <a:xfrm>
            <a:off x="0" y="0"/>
            <a:ext cx="10080000" cy="862920"/>
          </a:xfrm>
          <a:prstGeom prst="rect">
            <a:avLst/>
          </a:prstGeom>
          <a:solidFill>
            <a:srgbClr val="ba2323"/>
          </a:solidFill>
          <a:ln w="9360">
            <a:solidFill>
              <a:srgbClr val="3465a4"/>
            </a:solidFill>
            <a:round/>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a typeface="DejaVu Sans"/>
            </a:endParaRPr>
          </a:p>
        </p:txBody>
      </p:sp>
      <p:pic>
        <p:nvPicPr>
          <p:cNvPr id="121" name="" descr=""/>
          <p:cNvPicPr/>
          <p:nvPr/>
        </p:nvPicPr>
        <p:blipFill>
          <a:blip r:embed="rId1"/>
          <a:stretch/>
        </p:blipFill>
        <p:spPr>
          <a:xfrm>
            <a:off x="0" y="863640"/>
            <a:ext cx="10080000" cy="6723720"/>
          </a:xfrm>
          <a:prstGeom prst="rect">
            <a:avLst/>
          </a:prstGeom>
          <a:ln w="0">
            <a:noFill/>
          </a:ln>
        </p:spPr>
      </p:pic>
      <p:pic>
        <p:nvPicPr>
          <p:cNvPr id="122" name="" descr=""/>
          <p:cNvPicPr/>
          <p:nvPr/>
        </p:nvPicPr>
        <p:blipFill>
          <a:blip r:embed="rId2"/>
          <a:stretch/>
        </p:blipFill>
        <p:spPr>
          <a:xfrm>
            <a:off x="7567560" y="76320"/>
            <a:ext cx="2450520" cy="585000"/>
          </a:xfrm>
          <a:prstGeom prst="rect">
            <a:avLst/>
          </a:prstGeom>
          <a:ln w="0">
            <a:noFill/>
          </a:ln>
        </p:spPr>
      </p:pic>
      <p:sp>
        <p:nvSpPr>
          <p:cNvPr id="123" name="CustomShape 7"/>
          <p:cNvSpPr/>
          <p:nvPr/>
        </p:nvSpPr>
        <p:spPr>
          <a:xfrm>
            <a:off x="504720" y="-216000"/>
            <a:ext cx="9070200" cy="1261440"/>
          </a:xfrm>
          <a:prstGeom prst="rect">
            <a:avLst/>
          </a:prstGeom>
          <a:noFill/>
          <a:ln w="0">
            <a:noFill/>
          </a:ln>
        </p:spPr>
        <p:style>
          <a:lnRef idx="0"/>
          <a:fillRef idx="0"/>
          <a:effectRef idx="0"/>
          <a:fontRef idx="minor"/>
        </p:style>
        <p:txBody>
          <a:bodyPr lIns="0" rIns="0" tIns="27360" bIns="0" anchor="ctr">
            <a:noAutofit/>
          </a:bodyPr>
          <a:p>
            <a:pPr algn="ctr">
              <a:lnSpc>
                <a:spcPct val="94000"/>
              </a:lnSpc>
            </a:pPr>
            <a:r>
              <a:rPr b="0" lang="es-ES" sz="3600" spc="-1" strike="noStrike">
                <a:solidFill>
                  <a:srgbClr val="ffffff"/>
                </a:solidFill>
                <a:latin typeface="Arial"/>
                <a:ea typeface="DejaVu Sans"/>
              </a:rPr>
              <a:t>Full size image</a:t>
            </a:r>
            <a:endParaRPr b="0" lang="en-US" sz="3600" spc="-1" strike="noStrike">
              <a:solidFill>
                <a:srgbClr val="000000"/>
              </a:solidFill>
              <a:latin typeface="Calibri"/>
            </a:endParaRPr>
          </a:p>
        </p:txBody>
      </p:sp>
      <p:sp>
        <p:nvSpPr>
          <p:cNvPr id="124" name="CustomShape 8"/>
          <p:cNvSpPr/>
          <p:nvPr/>
        </p:nvSpPr>
        <p:spPr>
          <a:xfrm>
            <a:off x="5327640" y="7199280"/>
            <a:ext cx="4679280" cy="286560"/>
          </a:xfrm>
          <a:prstGeom prst="rect">
            <a:avLst/>
          </a:prstGeom>
          <a:solidFill>
            <a:srgbClr val="ffffff"/>
          </a:solidFill>
          <a:ln w="9360">
            <a:solidFill>
              <a:srgbClr val="3465a4"/>
            </a:solidFill>
            <a:round/>
          </a:ln>
        </p:spPr>
        <p:style>
          <a:lnRef idx="0"/>
          <a:fillRef idx="0"/>
          <a:effectRef idx="0"/>
          <a:fontRef idx="minor"/>
        </p:style>
        <p:txBody>
          <a:bodyPr wrap="none" lIns="90000" rIns="90000" tIns="47880" bIns="45000" anchor="ctr">
            <a:noAutofit/>
          </a:bodyPr>
          <a:p>
            <a:pPr algn="ctr">
              <a:lnSpc>
                <a:spcPct val="98000"/>
              </a:lnSpc>
            </a:pPr>
            <a:r>
              <a:rPr b="0" lang="es-ES" sz="1100" spc="-1" strike="noStrike">
                <a:solidFill>
                  <a:srgbClr val="999999"/>
                </a:solidFill>
                <a:latin typeface="Karla"/>
                <a:ea typeface="DejaVu Sans"/>
              </a:rPr>
              <a:t>Yosemite image copyright Edward Stojakovic CC-By-2.0 via Flickr</a:t>
            </a:r>
            <a:endParaRPr b="0" lang="en-US" sz="1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5" name="CustomShape 1"/>
          <p:cNvSpPr/>
          <p:nvPr/>
        </p:nvSpPr>
        <p:spPr>
          <a:xfrm>
            <a:off x="0" y="0"/>
            <a:ext cx="10080000" cy="1799640"/>
          </a:xfrm>
          <a:prstGeom prst="rect">
            <a:avLst/>
          </a:prstGeom>
          <a:solidFill>
            <a:srgbClr val="ba2323"/>
          </a:solidFill>
          <a:ln w="9360">
            <a:solidFill>
              <a:srgbClr val="3465a4"/>
            </a:solidFill>
            <a:round/>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a typeface="DejaVu Sans"/>
            </a:endParaRPr>
          </a:p>
        </p:txBody>
      </p:sp>
      <p:sp>
        <p:nvSpPr>
          <p:cNvPr id="126" name="TextShape 2"/>
          <p:cNvSpPr/>
          <p:nvPr/>
        </p:nvSpPr>
        <p:spPr>
          <a:xfrm>
            <a:off x="502920" y="301680"/>
            <a:ext cx="9070200" cy="1261440"/>
          </a:xfrm>
          <a:prstGeom prst="rect">
            <a:avLst/>
          </a:prstGeom>
          <a:noFill/>
          <a:ln w="0">
            <a:noFill/>
          </a:ln>
        </p:spPr>
        <p:style>
          <a:lnRef idx="0"/>
          <a:fillRef idx="0"/>
          <a:effectRef idx="0"/>
          <a:fontRef idx="minor"/>
        </p:style>
        <p:txBody>
          <a:bodyPr lIns="0" rIns="0" tIns="27360" bIns="0" anchor="ctr">
            <a:noAutofit/>
          </a:bodyPr>
          <a:p>
            <a:pPr algn="ctr">
              <a:lnSpc>
                <a:spcPct val="94000"/>
              </a:lnSpc>
            </a:pPr>
            <a:r>
              <a:rPr b="0" lang="es-ES" sz="3600" spc="-1" strike="noStrike">
                <a:solidFill>
                  <a:srgbClr val="ffffff"/>
                </a:solidFill>
                <a:latin typeface="Arial"/>
                <a:ea typeface="DejaVu Sans"/>
              </a:rPr>
              <a:t>Slide with Text and Images</a:t>
            </a:r>
            <a:endParaRPr b="0" lang="en-US" sz="3600" spc="-1" strike="noStrike">
              <a:solidFill>
                <a:srgbClr val="000000"/>
              </a:solidFill>
              <a:latin typeface="Calibri"/>
            </a:endParaRPr>
          </a:p>
        </p:txBody>
      </p:sp>
      <p:pic>
        <p:nvPicPr>
          <p:cNvPr id="127" name="" descr=""/>
          <p:cNvPicPr/>
          <p:nvPr/>
        </p:nvPicPr>
        <p:blipFill>
          <a:blip r:embed="rId1"/>
          <a:stretch/>
        </p:blipFill>
        <p:spPr>
          <a:xfrm>
            <a:off x="7567560" y="76320"/>
            <a:ext cx="2450520" cy="585000"/>
          </a:xfrm>
          <a:prstGeom prst="rect">
            <a:avLst/>
          </a:prstGeom>
          <a:ln w="0">
            <a:noFill/>
          </a:ln>
        </p:spPr>
      </p:pic>
      <p:sp>
        <p:nvSpPr>
          <p:cNvPr id="128" name="CustomShape 3"/>
          <p:cNvSpPr/>
          <p:nvPr/>
        </p:nvSpPr>
        <p:spPr>
          <a:xfrm>
            <a:off x="1944720" y="3602160"/>
            <a:ext cx="5974560" cy="3039120"/>
          </a:xfrm>
          <a:prstGeom prst="rect">
            <a:avLst/>
          </a:prstGeom>
          <a:noFill/>
          <a:ln w="0">
            <a:noFill/>
          </a:ln>
        </p:spPr>
        <p:style>
          <a:lnRef idx="0"/>
          <a:fillRef idx="0"/>
          <a:effectRef idx="0"/>
          <a:fontRef idx="minor"/>
        </p:style>
        <p:txBody>
          <a:bodyPr lIns="90000" rIns="90000" tIns="58680" bIns="45000" anchor="t">
            <a:noAutofit/>
          </a:bodyPr>
          <a:p>
            <a:pPr>
              <a:lnSpc>
                <a:spcPct val="94000"/>
              </a:lnSpc>
            </a:pPr>
            <a:r>
              <a:rPr b="1" lang="es-ES" sz="1800" spc="-1" strike="noStrike">
                <a:solidFill>
                  <a:srgbClr val="000000"/>
                </a:solidFill>
                <a:latin typeface="Arial"/>
                <a:ea typeface="DejaVu Sans"/>
              </a:rPr>
              <a:t>Your office experience in the Cloud</a:t>
            </a:r>
            <a:endParaRPr b="0" lang="en-US" sz="1800" spc="-1" strike="noStrike">
              <a:solidFill>
                <a:srgbClr val="000000"/>
              </a:solidFill>
              <a:latin typeface="Calibri"/>
            </a:endParaRPr>
          </a:p>
          <a:p>
            <a:pPr>
              <a:lnSpc>
                <a:spcPct val="94000"/>
              </a:lnSpc>
            </a:pPr>
            <a:endParaRPr b="0" lang="en-US" sz="1800" spc="-1" strike="noStrike">
              <a:solidFill>
                <a:srgbClr val="000000"/>
              </a:solidFill>
              <a:latin typeface="Calibri"/>
            </a:endParaRPr>
          </a:p>
          <a:p>
            <a:pPr>
              <a:lnSpc>
                <a:spcPct val="94000"/>
              </a:lnSpc>
            </a:pPr>
            <a:r>
              <a:rPr b="0" lang="es-ES" sz="1800" spc="-1" strike="noStrike">
                <a:solidFill>
                  <a:srgbClr val="000000"/>
                </a:solidFill>
                <a:latin typeface="Arial"/>
                <a:ea typeface="DejaVu Sans"/>
              </a:rPr>
              <a:t>Fast, smooth, beautiful documents processed remotely and delivered locally. Create, view, and edit over one hundred document formats in the browser. Open them directly in desktop and mobile for full-featured offline editing.</a:t>
            </a:r>
            <a:endParaRPr b="0" lang="en-US" sz="1800" spc="-1" strike="noStrike">
              <a:solidFill>
                <a:srgbClr val="000000"/>
              </a:solidFill>
              <a:latin typeface="Calibri"/>
            </a:endParaRPr>
          </a:p>
          <a:p>
            <a:pPr>
              <a:lnSpc>
                <a:spcPct val="94000"/>
              </a:lnSpc>
            </a:pPr>
            <a:endParaRPr b="0" lang="en-US" sz="1800" spc="-1" strike="noStrike">
              <a:solidFill>
                <a:srgbClr val="000000"/>
              </a:solidFill>
              <a:latin typeface="Calibri"/>
            </a:endParaRPr>
          </a:p>
          <a:p>
            <a:pPr>
              <a:lnSpc>
                <a:spcPct val="94000"/>
              </a:lnSpc>
            </a:pPr>
            <a:r>
              <a:rPr b="0" lang="es-ES" sz="1800" spc="-1" strike="noStrike">
                <a:solidFill>
                  <a:srgbClr val="000000"/>
                </a:solidFill>
                <a:latin typeface="Arial"/>
                <a:ea typeface="DejaVu Sans"/>
              </a:rPr>
              <a:t>This is the flexibility of Open Source, the availability of the cloud, and the reach of HTML5. This is Collabora CloudSuite</a:t>
            </a:r>
            <a:endParaRPr b="0" lang="en-US" sz="1800" spc="-1" strike="noStrike">
              <a:solidFill>
                <a:srgbClr val="000000"/>
              </a:solidFill>
              <a:latin typeface="Calibri"/>
            </a:endParaRPr>
          </a:p>
        </p:txBody>
      </p:sp>
      <p:pic>
        <p:nvPicPr>
          <p:cNvPr id="129" name="" descr=""/>
          <p:cNvPicPr/>
          <p:nvPr/>
        </p:nvPicPr>
        <p:blipFill>
          <a:blip r:embed="rId2"/>
          <a:stretch/>
        </p:blipFill>
        <p:spPr>
          <a:xfrm>
            <a:off x="2068560" y="2016000"/>
            <a:ext cx="5923800" cy="135180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0" name="CustomShape 2"/>
          <p:cNvSpPr/>
          <p:nvPr/>
        </p:nvSpPr>
        <p:spPr>
          <a:xfrm>
            <a:off x="0" y="0"/>
            <a:ext cx="10080000" cy="1799640"/>
          </a:xfrm>
          <a:prstGeom prst="rect">
            <a:avLst/>
          </a:prstGeom>
          <a:solidFill>
            <a:srgbClr val="ba2323"/>
          </a:solidFill>
          <a:ln w="9360">
            <a:solidFill>
              <a:srgbClr val="3465a4"/>
            </a:solidFill>
            <a:round/>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a typeface="DejaVu Sans"/>
            </a:endParaRPr>
          </a:p>
        </p:txBody>
      </p:sp>
      <p:sp>
        <p:nvSpPr>
          <p:cNvPr id="131" name="TextShape 11"/>
          <p:cNvSpPr/>
          <p:nvPr/>
        </p:nvSpPr>
        <p:spPr>
          <a:xfrm>
            <a:off x="502920" y="301680"/>
            <a:ext cx="9070200" cy="1261440"/>
          </a:xfrm>
          <a:prstGeom prst="rect">
            <a:avLst/>
          </a:prstGeom>
          <a:noFill/>
          <a:ln w="0">
            <a:noFill/>
          </a:ln>
        </p:spPr>
        <p:style>
          <a:lnRef idx="0"/>
          <a:fillRef idx="0"/>
          <a:effectRef idx="0"/>
          <a:fontRef idx="minor"/>
        </p:style>
        <p:txBody>
          <a:bodyPr lIns="0" rIns="0" tIns="27360" bIns="0" anchor="ctr">
            <a:noAutofit/>
          </a:bodyPr>
          <a:p>
            <a:pPr algn="ctr">
              <a:lnSpc>
                <a:spcPct val="94000"/>
              </a:lnSpc>
            </a:pPr>
            <a:r>
              <a:rPr b="0" lang="es-ES" sz="3600" spc="-1" strike="noStrike">
                <a:solidFill>
                  <a:srgbClr val="ffffff"/>
                </a:solidFill>
                <a:latin typeface="Arial"/>
                <a:ea typeface="DejaVu Sans"/>
              </a:rPr>
              <a:t>Slide with Images</a:t>
            </a:r>
            <a:endParaRPr b="0" lang="en-US" sz="3600" spc="-1" strike="noStrike">
              <a:solidFill>
                <a:srgbClr val="000000"/>
              </a:solidFill>
              <a:latin typeface="Calibri"/>
            </a:endParaRPr>
          </a:p>
        </p:txBody>
      </p:sp>
      <p:pic>
        <p:nvPicPr>
          <p:cNvPr id="132" name="" descr=""/>
          <p:cNvPicPr/>
          <p:nvPr/>
        </p:nvPicPr>
        <p:blipFill>
          <a:blip r:embed="rId1"/>
          <a:stretch/>
        </p:blipFill>
        <p:spPr>
          <a:xfrm>
            <a:off x="2014560" y="2092320"/>
            <a:ext cx="3134520" cy="2090160"/>
          </a:xfrm>
          <a:prstGeom prst="rect">
            <a:avLst/>
          </a:prstGeom>
          <a:ln w="0">
            <a:noFill/>
          </a:ln>
        </p:spPr>
      </p:pic>
      <p:pic>
        <p:nvPicPr>
          <p:cNvPr id="133" name="" descr=""/>
          <p:cNvPicPr/>
          <p:nvPr/>
        </p:nvPicPr>
        <p:blipFill>
          <a:blip r:embed="rId2"/>
          <a:stretch/>
        </p:blipFill>
        <p:spPr>
          <a:xfrm>
            <a:off x="2016000" y="4383000"/>
            <a:ext cx="3134880" cy="2090160"/>
          </a:xfrm>
          <a:prstGeom prst="rect">
            <a:avLst/>
          </a:prstGeom>
          <a:ln w="0">
            <a:noFill/>
          </a:ln>
        </p:spPr>
      </p:pic>
      <p:pic>
        <p:nvPicPr>
          <p:cNvPr id="134" name="" descr=""/>
          <p:cNvPicPr/>
          <p:nvPr/>
        </p:nvPicPr>
        <p:blipFill>
          <a:blip r:embed="rId3"/>
          <a:stretch/>
        </p:blipFill>
        <p:spPr>
          <a:xfrm>
            <a:off x="5362560" y="2092320"/>
            <a:ext cx="2925000" cy="4384080"/>
          </a:xfrm>
          <a:prstGeom prst="rect">
            <a:avLst/>
          </a:prstGeom>
          <a:ln w="0">
            <a:noFill/>
          </a:ln>
        </p:spPr>
      </p:pic>
      <p:pic>
        <p:nvPicPr>
          <p:cNvPr id="135" name="" descr=""/>
          <p:cNvPicPr/>
          <p:nvPr/>
        </p:nvPicPr>
        <p:blipFill>
          <a:blip r:embed="rId4"/>
          <a:stretch/>
        </p:blipFill>
        <p:spPr>
          <a:xfrm>
            <a:off x="7567560" y="76320"/>
            <a:ext cx="2450520" cy="585000"/>
          </a:xfrm>
          <a:prstGeom prst="rect">
            <a:avLst/>
          </a:prstGeom>
          <a:ln w="0">
            <a:noFill/>
          </a:ln>
        </p:spPr>
      </p:pic>
      <p:sp>
        <p:nvSpPr>
          <p:cNvPr id="136" name="CustomShape 9"/>
          <p:cNvSpPr/>
          <p:nvPr/>
        </p:nvSpPr>
        <p:spPr>
          <a:xfrm>
            <a:off x="2690640" y="6526080"/>
            <a:ext cx="4725360" cy="254880"/>
          </a:xfrm>
          <a:prstGeom prst="rect">
            <a:avLst/>
          </a:prstGeom>
          <a:noFill/>
          <a:ln w="0">
            <a:noFill/>
          </a:ln>
        </p:spPr>
        <p:style>
          <a:lnRef idx="0"/>
          <a:fillRef idx="0"/>
          <a:effectRef idx="0"/>
          <a:fontRef idx="minor"/>
        </p:style>
        <p:txBody>
          <a:bodyPr wrap="none" lIns="90000" rIns="90000" tIns="47880" bIns="45000" anchor="t">
            <a:noAutofit/>
          </a:bodyPr>
          <a:p>
            <a:pPr>
              <a:lnSpc>
                <a:spcPct val="98000"/>
              </a:lnSpc>
            </a:pPr>
            <a:r>
              <a:rPr b="0" lang="es-ES" sz="1100" spc="-1" strike="noStrike">
                <a:solidFill>
                  <a:srgbClr val="999999"/>
                </a:solidFill>
                <a:latin typeface="Karla"/>
                <a:ea typeface="DejaVu Sans"/>
              </a:rPr>
              <a:t>Yosemite image copyright Edward Stojakovic CC-By-2.0 via Flickr</a:t>
            </a:r>
            <a:endParaRPr b="0" lang="en-US" sz="11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7" name="CustomShape 4"/>
          <p:cNvSpPr/>
          <p:nvPr/>
        </p:nvSpPr>
        <p:spPr>
          <a:xfrm>
            <a:off x="0" y="0"/>
            <a:ext cx="10080000" cy="1799640"/>
          </a:xfrm>
          <a:prstGeom prst="rect">
            <a:avLst/>
          </a:prstGeom>
          <a:solidFill>
            <a:srgbClr val="ba2323"/>
          </a:solidFill>
          <a:ln w="9360">
            <a:solidFill>
              <a:srgbClr val="3465a4"/>
            </a:solidFill>
            <a:round/>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a typeface="DejaVu Sans"/>
            </a:endParaRPr>
          </a:p>
        </p:txBody>
      </p:sp>
      <p:sp>
        <p:nvSpPr>
          <p:cNvPr id="138" name="TextShape 12"/>
          <p:cNvSpPr/>
          <p:nvPr/>
        </p:nvSpPr>
        <p:spPr>
          <a:xfrm>
            <a:off x="1152360" y="3292560"/>
            <a:ext cx="7632000" cy="3299760"/>
          </a:xfrm>
          <a:prstGeom prst="rect">
            <a:avLst/>
          </a:prstGeom>
          <a:noFill/>
          <a:ln w="0">
            <a:noFill/>
          </a:ln>
        </p:spPr>
        <p:style>
          <a:lnRef idx="0"/>
          <a:fillRef idx="0"/>
          <a:effectRef idx="0"/>
          <a:fontRef idx="minor"/>
        </p:style>
        <p:txBody>
          <a:bodyPr lIns="0" rIns="0" tIns="21240" bIns="0" anchor="ctr">
            <a:noAutofit/>
          </a:bodyPr>
          <a:p>
            <a:pPr algn="ctr">
              <a:lnSpc>
                <a:spcPct val="94000"/>
              </a:lnSpc>
            </a:pPr>
            <a:r>
              <a:rPr b="0" lang="es-ES" sz="2800" spc="-1" strike="noStrike">
                <a:solidFill>
                  <a:srgbClr val="999999"/>
                </a:solidFill>
                <a:latin typeface="Arial"/>
                <a:ea typeface="DejaVu Sans"/>
              </a:rPr>
              <a:t>Welcome</a:t>
            </a:r>
            <a:endParaRPr b="0" lang="en-US" sz="2800" spc="-1" strike="noStrike">
              <a:solidFill>
                <a:srgbClr val="000000"/>
              </a:solidFill>
              <a:latin typeface="Calibri"/>
            </a:endParaRPr>
          </a:p>
          <a:p>
            <a:pPr>
              <a:lnSpc>
                <a:spcPct val="94000"/>
              </a:lnSpc>
            </a:pPr>
            <a:endParaRPr b="0" lang="en-US" sz="2800" spc="-1" strike="noStrike">
              <a:solidFill>
                <a:srgbClr val="000000"/>
              </a:solidFill>
              <a:latin typeface="Calibri"/>
            </a:endParaRPr>
          </a:p>
          <a:p>
            <a:pPr>
              <a:lnSpc>
                <a:spcPct val="94000"/>
              </a:lnSpc>
            </a:pPr>
            <a:r>
              <a:rPr b="0" lang="es-ES" sz="2000" spc="-1" strike="noStrike">
                <a:solidFill>
                  <a:srgbClr val="000000"/>
                </a:solidFill>
                <a:latin typeface="Arial"/>
                <a:ea typeface="DejaVu Sans"/>
              </a:rPr>
              <a:t>This is a basic presentation demo document. You can:</a:t>
            </a:r>
            <a:endParaRPr b="0" lang="en-US" sz="2000" spc="-1" strike="noStrike">
              <a:solidFill>
                <a:srgbClr val="000000"/>
              </a:solidFill>
              <a:latin typeface="Calibri"/>
            </a:endParaRPr>
          </a:p>
          <a:p>
            <a:pPr>
              <a:lnSpc>
                <a:spcPct val="94000"/>
              </a:lnSpc>
            </a:pPr>
            <a:endParaRPr b="0" lang="en-US" sz="2000" spc="-1" strike="noStrike">
              <a:solidFill>
                <a:srgbClr val="000000"/>
              </a:solidFill>
              <a:latin typeface="Calibri"/>
            </a:endParaRPr>
          </a:p>
          <a:p>
            <a:pPr marL="216000" indent="-216000">
              <a:lnSpc>
                <a:spcPct val="94000"/>
              </a:lnSpc>
              <a:buClr>
                <a:srgbClr val="000000"/>
              </a:buClr>
              <a:buSzPct val="45000"/>
              <a:buFont typeface="Wingdings" charset="2"/>
              <a:buChar char=""/>
            </a:pPr>
            <a:r>
              <a:rPr b="0" lang="es-ES" sz="2000" spc="-1" strike="noStrike">
                <a:solidFill>
                  <a:srgbClr val="000000"/>
                </a:solidFill>
                <a:latin typeface="Arial"/>
                <a:ea typeface="DejaVu Sans"/>
              </a:rPr>
              <a:t>Add, edit or remove text</a:t>
            </a:r>
            <a:endParaRPr b="0" lang="en-US" sz="2000" spc="-1" strike="noStrike">
              <a:solidFill>
                <a:srgbClr val="000000"/>
              </a:solidFill>
              <a:latin typeface="Calibri"/>
            </a:endParaRPr>
          </a:p>
          <a:p>
            <a:pPr marL="216000" indent="-216000">
              <a:lnSpc>
                <a:spcPct val="94000"/>
              </a:lnSpc>
              <a:buClr>
                <a:srgbClr val="000000"/>
              </a:buClr>
              <a:buSzPct val="45000"/>
              <a:buFont typeface="Wingdings" charset="2"/>
              <a:buChar char=""/>
            </a:pPr>
            <a:r>
              <a:rPr b="0" lang="es-ES" sz="2000" spc="-1" strike="noStrike">
                <a:solidFill>
                  <a:srgbClr val="000000"/>
                </a:solidFill>
                <a:latin typeface="Arial"/>
                <a:ea typeface="DejaVu Sans"/>
              </a:rPr>
              <a:t>Move around and delete images</a:t>
            </a:r>
            <a:endParaRPr b="0" lang="en-US" sz="2000" spc="-1" strike="noStrike">
              <a:solidFill>
                <a:srgbClr val="000000"/>
              </a:solidFill>
              <a:latin typeface="Calibri"/>
            </a:endParaRPr>
          </a:p>
          <a:p>
            <a:pPr marL="216000" indent="-216000">
              <a:lnSpc>
                <a:spcPct val="94000"/>
              </a:lnSpc>
              <a:buClr>
                <a:srgbClr val="000000"/>
              </a:buClr>
              <a:buSzPct val="45000"/>
              <a:buFont typeface="Wingdings" charset="2"/>
              <a:buChar char=""/>
            </a:pPr>
            <a:r>
              <a:rPr b="0" lang="es-ES" sz="2000" spc="-1" strike="noStrike">
                <a:solidFill>
                  <a:srgbClr val="000000"/>
                </a:solidFill>
                <a:latin typeface="Arial"/>
                <a:ea typeface="DejaVu Sans"/>
              </a:rPr>
              <a:t>Click on the slides on the left to change slide</a:t>
            </a:r>
            <a:endParaRPr b="0" lang="en-US" sz="2000" spc="-1" strike="noStrike">
              <a:solidFill>
                <a:srgbClr val="000000"/>
              </a:solidFill>
              <a:latin typeface="Calibri"/>
            </a:endParaRPr>
          </a:p>
          <a:p>
            <a:pPr marL="216000" indent="-216000">
              <a:lnSpc>
                <a:spcPct val="94000"/>
              </a:lnSpc>
              <a:buClr>
                <a:srgbClr val="000000"/>
              </a:buClr>
              <a:buSzPct val="45000"/>
              <a:buFont typeface="Wingdings" charset="2"/>
              <a:buChar char=""/>
            </a:pPr>
            <a:r>
              <a:rPr b="0" lang="es-ES" sz="2000" spc="-1" strike="noStrike">
                <a:solidFill>
                  <a:srgbClr val="000000"/>
                </a:solidFill>
                <a:latin typeface="Arial"/>
                <a:ea typeface="DejaVu Sans"/>
              </a:rPr>
              <a:t>Click on the “start presentation”-button in the footer to start the presentation</a:t>
            </a:r>
            <a:r>
              <a:rPr b="0" lang="es-ES" sz="2600" spc="-1" strike="noStrike">
                <a:solidFill>
                  <a:srgbClr val="000000"/>
                </a:solidFill>
                <a:latin typeface="Arial"/>
                <a:ea typeface="DejaVu Sans"/>
              </a:rPr>
              <a:t>.</a:t>
            </a:r>
            <a:endParaRPr b="0" lang="en-US" sz="2600" spc="-1" strike="noStrike">
              <a:solidFill>
                <a:srgbClr val="000000"/>
              </a:solidFill>
              <a:latin typeface="Calibri"/>
            </a:endParaRPr>
          </a:p>
        </p:txBody>
      </p:sp>
      <p:pic>
        <p:nvPicPr>
          <p:cNvPr id="139" name="" descr=""/>
          <p:cNvPicPr/>
          <p:nvPr/>
        </p:nvPicPr>
        <p:blipFill>
          <a:blip r:embed="rId1"/>
          <a:stretch/>
        </p:blipFill>
        <p:spPr>
          <a:xfrm>
            <a:off x="7567560" y="76320"/>
            <a:ext cx="2450520" cy="585000"/>
          </a:xfrm>
          <a:prstGeom prst="rect">
            <a:avLst/>
          </a:prstGeom>
          <a:ln w="0">
            <a:noFill/>
          </a:ln>
        </p:spPr>
      </p:pic>
      <p:sp>
        <p:nvSpPr>
          <p:cNvPr id="140" name="TextShape 13"/>
          <p:cNvSpPr/>
          <p:nvPr/>
        </p:nvSpPr>
        <p:spPr>
          <a:xfrm>
            <a:off x="504360" y="301680"/>
            <a:ext cx="9070200" cy="1261440"/>
          </a:xfrm>
          <a:prstGeom prst="rect">
            <a:avLst/>
          </a:prstGeom>
          <a:noFill/>
          <a:ln w="0">
            <a:noFill/>
          </a:ln>
        </p:spPr>
        <p:style>
          <a:lnRef idx="0"/>
          <a:fillRef idx="0"/>
          <a:effectRef idx="0"/>
          <a:fontRef idx="minor"/>
        </p:style>
        <p:txBody>
          <a:bodyPr lIns="0" rIns="0" tIns="27360" bIns="0" anchor="ctr">
            <a:noAutofit/>
          </a:bodyPr>
          <a:p>
            <a:pPr algn="ctr">
              <a:lnSpc>
                <a:spcPct val="94000"/>
              </a:lnSpc>
            </a:pPr>
            <a:r>
              <a:rPr b="0" lang="es-ES" sz="3600" spc="-1" strike="noStrike">
                <a:solidFill>
                  <a:srgbClr val="ffffff"/>
                </a:solidFill>
                <a:latin typeface="Arial"/>
                <a:ea typeface="DejaVu Sans"/>
              </a:rPr>
              <a:t>Demo Presentation</a:t>
            </a:r>
            <a:endParaRPr b="0" lang="en-US" sz="3600" spc="-1" strike="noStrike">
              <a:solidFill>
                <a:srgbClr val="000000"/>
              </a:solidFill>
              <a:latin typeface="Calibri"/>
            </a:endParaRPr>
          </a:p>
        </p:txBody>
      </p:sp>
      <p:pic>
        <p:nvPicPr>
          <p:cNvPr id="141" name="" descr=""/>
          <p:cNvPicPr/>
          <p:nvPr/>
        </p:nvPicPr>
        <p:blipFill>
          <a:blip r:embed="rId2"/>
          <a:stretch/>
        </p:blipFill>
        <p:spPr>
          <a:xfrm>
            <a:off x="1301760" y="6593040"/>
            <a:ext cx="2009160" cy="894600"/>
          </a:xfrm>
          <a:prstGeom prst="rect">
            <a:avLst/>
          </a:prstGeom>
          <a:ln w="0">
            <a:noFill/>
          </a:ln>
        </p:spPr>
      </p:pic>
      <p:pic>
        <p:nvPicPr>
          <p:cNvPr id="142" name="" descr=""/>
          <p:cNvPicPr/>
          <p:nvPr/>
        </p:nvPicPr>
        <p:blipFill>
          <a:blip r:embed="rId3"/>
          <a:stretch/>
        </p:blipFill>
        <p:spPr>
          <a:xfrm>
            <a:off x="3168720" y="1944720"/>
            <a:ext cx="3723480" cy="133272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3" name="CustomShape 5"/>
          <p:cNvSpPr/>
          <p:nvPr/>
        </p:nvSpPr>
        <p:spPr>
          <a:xfrm>
            <a:off x="0" y="0"/>
            <a:ext cx="10080000" cy="1799640"/>
          </a:xfrm>
          <a:prstGeom prst="rect">
            <a:avLst/>
          </a:prstGeom>
          <a:solidFill>
            <a:srgbClr val="ba2323"/>
          </a:solidFill>
          <a:ln w="9360">
            <a:solidFill>
              <a:srgbClr val="3465a4"/>
            </a:solidFill>
            <a:round/>
          </a:ln>
        </p:spPr>
        <p:style>
          <a:lnRef idx="0"/>
          <a:fillRef idx="0"/>
          <a:effectRef idx="0"/>
          <a:fontRef idx="minor"/>
        </p:style>
        <p:txBody>
          <a:bodyPr lIns="90000" rIns="90000" tIns="45000" bIns="45000" anchor="t">
            <a:noAutofit/>
          </a:bodyPr>
          <a:p>
            <a:pPr>
              <a:lnSpc>
                <a:spcPct val="100000"/>
              </a:lnSpc>
            </a:pPr>
            <a:endParaRPr b="0" lang="en-GB" sz="1800" spc="-1" strike="noStrike">
              <a:solidFill>
                <a:srgbClr val="000000"/>
              </a:solidFill>
              <a:latin typeface="Calibri"/>
              <a:ea typeface="DejaVu Sans"/>
            </a:endParaRPr>
          </a:p>
        </p:txBody>
      </p:sp>
      <p:sp>
        <p:nvSpPr>
          <p:cNvPr id="144" name="TextShape 7"/>
          <p:cNvSpPr/>
          <p:nvPr/>
        </p:nvSpPr>
        <p:spPr>
          <a:xfrm>
            <a:off x="2015640" y="2231640"/>
            <a:ext cx="5974920" cy="4591800"/>
          </a:xfrm>
          <a:prstGeom prst="rect">
            <a:avLst/>
          </a:prstGeom>
          <a:noFill/>
          <a:ln w="0">
            <a:noFill/>
          </a:ln>
        </p:spPr>
        <p:style>
          <a:lnRef idx="0"/>
          <a:fillRef idx="0"/>
          <a:effectRef idx="0"/>
          <a:fontRef idx="minor"/>
        </p:style>
        <p:txBody>
          <a:bodyPr lIns="0" rIns="0" tIns="57240" bIns="0" anchor="ctr">
            <a:noAutofit/>
          </a:bodyPr>
          <a:p>
            <a:pPr marL="216000" indent="-216000">
              <a:lnSpc>
                <a:spcPct val="75000"/>
              </a:lnSpc>
              <a:buClr>
                <a:srgbClr val="000000"/>
              </a:buClr>
              <a:buSzPct val="45000"/>
              <a:buFont typeface="Wingdings" charset="2"/>
              <a:buChar char=""/>
            </a:pPr>
            <a:r>
              <a:rPr b="0" lang="es-ES" sz="1800" spc="-1" strike="noStrike">
                <a:solidFill>
                  <a:srgbClr val="000000"/>
                </a:solidFill>
                <a:latin typeface="Arial"/>
                <a:ea typeface="DejaVu Sans"/>
              </a:rPr>
              <a:t>1st bullet</a:t>
            </a:r>
            <a:endParaRPr b="0" lang="en-US" sz="1800" spc="-1" strike="noStrike">
              <a:solidFill>
                <a:srgbClr val="000000"/>
              </a:solidFill>
              <a:latin typeface="Calibri"/>
            </a:endParaRPr>
          </a:p>
          <a:p>
            <a:pPr marL="216000" indent="-216000">
              <a:lnSpc>
                <a:spcPct val="75000"/>
              </a:lnSpc>
              <a:buClr>
                <a:srgbClr val="000000"/>
              </a:buClr>
              <a:buSzPct val="45000"/>
              <a:buFont typeface="Wingdings" charset="2"/>
              <a:buChar char=""/>
            </a:pPr>
            <a:r>
              <a:rPr b="1" lang="es-ES" sz="1800" spc="-1" strike="noStrike">
                <a:solidFill>
                  <a:srgbClr val="000000"/>
                </a:solidFill>
                <a:latin typeface="Arial"/>
                <a:ea typeface="DejaVu Sans"/>
              </a:rPr>
              <a:t>2nd bullet (bold)</a:t>
            </a:r>
            <a:endParaRPr b="0" lang="en-US" sz="1800" spc="-1" strike="noStrike">
              <a:solidFill>
                <a:srgbClr val="000000"/>
              </a:solidFill>
              <a:latin typeface="Calibri"/>
            </a:endParaRPr>
          </a:p>
          <a:p>
            <a:pPr marL="216000" indent="-216000">
              <a:lnSpc>
                <a:spcPct val="75000"/>
              </a:lnSpc>
              <a:buClr>
                <a:srgbClr val="000000"/>
              </a:buClr>
              <a:buSzPct val="45000"/>
              <a:buFont typeface="Wingdings" charset="2"/>
              <a:buChar char=""/>
            </a:pPr>
            <a:r>
              <a:rPr b="0" lang="es-ES" sz="1800" spc="-1" strike="noStrike" u="sng">
                <a:solidFill>
                  <a:srgbClr val="000000"/>
                </a:solidFill>
                <a:uFillTx/>
                <a:latin typeface="Arial"/>
                <a:ea typeface="DejaVu Sans"/>
              </a:rPr>
              <a:t>3rd bullet (underlined)</a:t>
            </a:r>
            <a:endParaRPr b="0" lang="en-US" sz="1800" spc="-1" strike="noStrike">
              <a:solidFill>
                <a:srgbClr val="000000"/>
              </a:solidFill>
              <a:latin typeface="Calibri"/>
            </a:endParaRPr>
          </a:p>
          <a:p>
            <a:pPr marL="216000" indent="-216000">
              <a:lnSpc>
                <a:spcPct val="75000"/>
              </a:lnSpc>
              <a:buClr>
                <a:srgbClr val="000000"/>
              </a:buClr>
              <a:buSzPct val="45000"/>
              <a:buFont typeface="Wingdings" charset="2"/>
              <a:buChar char=""/>
            </a:pPr>
            <a:r>
              <a:rPr b="0" i="1" lang="es-ES" sz="1800" spc="-1" strike="noStrike">
                <a:solidFill>
                  <a:srgbClr val="000000"/>
                </a:solidFill>
                <a:latin typeface="Arial"/>
                <a:ea typeface="DejaVu Sans"/>
              </a:rPr>
              <a:t>4th bullet (italic)</a:t>
            </a:r>
            <a:endParaRPr b="0" lang="en-US" sz="1800" spc="-1" strike="noStrike">
              <a:solidFill>
                <a:srgbClr val="000000"/>
              </a:solidFill>
              <a:latin typeface="Calibri"/>
            </a:endParaRPr>
          </a:p>
          <a:p>
            <a:pPr>
              <a:lnSpc>
                <a:spcPct val="75000"/>
              </a:lnSpc>
            </a:pPr>
            <a:endParaRPr b="0" lang="en-US" sz="1800" spc="-1" strike="noStrike">
              <a:solidFill>
                <a:srgbClr val="000000"/>
              </a:solidFill>
              <a:latin typeface="Calibri"/>
            </a:endParaRPr>
          </a:p>
          <a:p>
            <a:pPr marL="216000" indent="-216000">
              <a:lnSpc>
                <a:spcPct val="75000"/>
              </a:lnSpc>
              <a:buClr>
                <a:srgbClr val="000000"/>
              </a:buClr>
              <a:buFont typeface="Arial"/>
              <a:buAutoNum type="arabicParenR"/>
            </a:pPr>
            <a:r>
              <a:rPr b="0" lang="es-ES" sz="1800" spc="-1" strike="noStrike">
                <a:solidFill>
                  <a:srgbClr val="000000"/>
                </a:solidFill>
                <a:latin typeface="Arial"/>
                <a:ea typeface="DejaVu Sans"/>
              </a:rPr>
              <a:t>First level</a:t>
            </a:r>
            <a:endParaRPr b="0" lang="en-US" sz="1800" spc="-1" strike="noStrike">
              <a:solidFill>
                <a:srgbClr val="000000"/>
              </a:solidFill>
              <a:latin typeface="Calibri"/>
            </a:endParaRPr>
          </a:p>
          <a:p>
            <a:pPr marL="216000" indent="-216000">
              <a:lnSpc>
                <a:spcPct val="75000"/>
              </a:lnSpc>
              <a:buClr>
                <a:srgbClr val="000000"/>
              </a:buClr>
              <a:buFont typeface="Arial"/>
              <a:buAutoNum type="arabicParenR"/>
            </a:pPr>
            <a:r>
              <a:rPr b="0" lang="es-ES" sz="1800" spc="-1" strike="noStrike">
                <a:solidFill>
                  <a:srgbClr val="000000"/>
                </a:solidFill>
                <a:latin typeface="Arial"/>
                <a:ea typeface="DejaVu Sans"/>
              </a:rPr>
              <a:t>First level</a:t>
            </a:r>
            <a:endParaRPr b="0" lang="en-US" sz="1800" spc="-1" strike="noStrike">
              <a:solidFill>
                <a:srgbClr val="000000"/>
              </a:solidFill>
              <a:latin typeface="Calibri"/>
            </a:endParaRPr>
          </a:p>
          <a:p>
            <a:pPr lvl="1" marL="432000" indent="-216000">
              <a:lnSpc>
                <a:spcPct val="75000"/>
              </a:lnSpc>
              <a:buClr>
                <a:srgbClr val="000000"/>
              </a:buClr>
              <a:buFont typeface="Arial"/>
              <a:buAutoNum type="arabicParenR"/>
            </a:pPr>
            <a:r>
              <a:rPr b="0" lang="es-ES" sz="1800" spc="-1" strike="noStrike">
                <a:solidFill>
                  <a:srgbClr val="000000"/>
                </a:solidFill>
                <a:latin typeface="Arial"/>
                <a:ea typeface="DejaVu Sans"/>
              </a:rPr>
              <a:t>Second level</a:t>
            </a:r>
            <a:endParaRPr b="0" lang="en-US" sz="1800" spc="-1" strike="noStrike">
              <a:solidFill>
                <a:srgbClr val="000000"/>
              </a:solidFill>
              <a:latin typeface="Calibri"/>
            </a:endParaRPr>
          </a:p>
          <a:p>
            <a:pPr lvl="1" marL="432000" indent="-216000">
              <a:lnSpc>
                <a:spcPct val="75000"/>
              </a:lnSpc>
              <a:buClr>
                <a:srgbClr val="000000"/>
              </a:buClr>
              <a:buFont typeface="Arial"/>
              <a:buAutoNum type="arabicParenR"/>
            </a:pPr>
            <a:r>
              <a:rPr b="0" lang="es-ES" sz="1800" spc="-1" strike="noStrike">
                <a:solidFill>
                  <a:srgbClr val="000000"/>
                </a:solidFill>
                <a:latin typeface="Arial"/>
                <a:ea typeface="DejaVu Sans"/>
              </a:rPr>
              <a:t>Second level</a:t>
            </a:r>
            <a:endParaRPr b="0" lang="en-US" sz="1800" spc="-1" strike="noStrike">
              <a:solidFill>
                <a:srgbClr val="000000"/>
              </a:solidFill>
              <a:latin typeface="Calibri"/>
            </a:endParaRPr>
          </a:p>
          <a:p>
            <a:pPr lvl="2" marL="648000" indent="-216000">
              <a:lnSpc>
                <a:spcPct val="75000"/>
              </a:lnSpc>
              <a:buClr>
                <a:srgbClr val="000000"/>
              </a:buClr>
              <a:buFont typeface="Arial"/>
              <a:buAutoNum type="arabicParenR"/>
            </a:pPr>
            <a:r>
              <a:rPr b="0" lang="es-ES" sz="1800" spc="-1" strike="noStrike">
                <a:solidFill>
                  <a:srgbClr val="000000"/>
                </a:solidFill>
                <a:latin typeface="Arial"/>
                <a:ea typeface="DejaVu Sans"/>
              </a:rPr>
              <a:t>Third level</a:t>
            </a:r>
            <a:endParaRPr b="0" lang="en-US" sz="1800" spc="-1" strike="noStrike">
              <a:solidFill>
                <a:srgbClr val="000000"/>
              </a:solidFill>
              <a:latin typeface="Calibri"/>
            </a:endParaRPr>
          </a:p>
          <a:p>
            <a:pPr lvl="2" marL="648000" indent="-216000">
              <a:lnSpc>
                <a:spcPct val="75000"/>
              </a:lnSpc>
              <a:buClr>
                <a:srgbClr val="000000"/>
              </a:buClr>
              <a:buFont typeface="Arial"/>
              <a:buAutoNum type="arabicParenR"/>
            </a:pPr>
            <a:r>
              <a:rPr b="0" lang="es-ES" sz="1800" spc="-1" strike="noStrike">
                <a:solidFill>
                  <a:srgbClr val="000000"/>
                </a:solidFill>
                <a:latin typeface="Arial"/>
                <a:ea typeface="DejaVu Sans"/>
              </a:rPr>
              <a:t>Third level</a:t>
            </a:r>
            <a:endParaRPr b="0" lang="en-US" sz="1800" spc="-1" strike="noStrike">
              <a:solidFill>
                <a:srgbClr val="000000"/>
              </a:solidFill>
              <a:latin typeface="Calibri"/>
            </a:endParaRPr>
          </a:p>
          <a:p>
            <a:pPr marL="216000" indent="-216000">
              <a:lnSpc>
                <a:spcPct val="75000"/>
              </a:lnSpc>
              <a:buClr>
                <a:srgbClr val="000000"/>
              </a:buClr>
              <a:buFont typeface="Arial"/>
              <a:buAutoNum type="arabicParenR"/>
            </a:pPr>
            <a:r>
              <a:rPr b="0" lang="es-ES" sz="1800" spc="-1" strike="noStrike">
                <a:solidFill>
                  <a:srgbClr val="000000"/>
                </a:solidFill>
                <a:latin typeface="Arial"/>
                <a:ea typeface="DejaVu Sans"/>
              </a:rPr>
              <a:t>Back to first level</a:t>
            </a:r>
            <a:endParaRPr b="0" lang="en-US" sz="1800" spc="-1" strike="noStrike">
              <a:solidFill>
                <a:srgbClr val="000000"/>
              </a:solidFill>
              <a:latin typeface="Calibri"/>
            </a:endParaRPr>
          </a:p>
          <a:p>
            <a:pPr marL="216000" indent="-216000">
              <a:lnSpc>
                <a:spcPct val="75000"/>
              </a:lnSpc>
              <a:buClr>
                <a:srgbClr val="000000"/>
              </a:buClr>
              <a:buFont typeface="Arial"/>
              <a:buAutoNum type="arabicParenR"/>
            </a:pPr>
            <a:r>
              <a:rPr b="0" lang="es-ES" sz="1800" spc="-1" strike="noStrike">
                <a:solidFill>
                  <a:srgbClr val="000000"/>
                </a:solidFill>
                <a:latin typeface="Arial"/>
                <a:ea typeface="DejaVu Sans"/>
              </a:rPr>
              <a:t>Long text: Lorem ipsum dolor sit amet, consectetur adipiscing elit. Nunc eget cursus erat, quis vestibulum erat. Morbi commodo vestibulum est eu elementum. Nulla vestibulum, ante et ultrices imperdiet, nunc tortor finibus est.</a:t>
            </a:r>
            <a:endParaRPr b="0" lang="en-US" sz="1800" spc="-1" strike="noStrike">
              <a:solidFill>
                <a:srgbClr val="000000"/>
              </a:solidFill>
              <a:latin typeface="Calibri"/>
            </a:endParaRPr>
          </a:p>
        </p:txBody>
      </p:sp>
      <p:pic>
        <p:nvPicPr>
          <p:cNvPr id="145" name="" descr=""/>
          <p:cNvPicPr/>
          <p:nvPr/>
        </p:nvPicPr>
        <p:blipFill>
          <a:blip r:embed="rId1"/>
          <a:stretch/>
        </p:blipFill>
        <p:spPr>
          <a:xfrm>
            <a:off x="7567560" y="76320"/>
            <a:ext cx="2450520" cy="585000"/>
          </a:xfrm>
          <a:prstGeom prst="rect">
            <a:avLst/>
          </a:prstGeom>
          <a:ln w="0">
            <a:noFill/>
          </a:ln>
        </p:spPr>
      </p:pic>
      <p:sp>
        <p:nvSpPr>
          <p:cNvPr id="146" name="TextShape 8"/>
          <p:cNvSpPr/>
          <p:nvPr/>
        </p:nvSpPr>
        <p:spPr>
          <a:xfrm>
            <a:off x="504360" y="301680"/>
            <a:ext cx="9070200" cy="1261440"/>
          </a:xfrm>
          <a:prstGeom prst="rect">
            <a:avLst/>
          </a:prstGeom>
          <a:noFill/>
          <a:ln w="0">
            <a:noFill/>
          </a:ln>
        </p:spPr>
        <p:style>
          <a:lnRef idx="0"/>
          <a:fillRef idx="0"/>
          <a:effectRef idx="0"/>
          <a:fontRef idx="minor"/>
        </p:style>
        <p:txBody>
          <a:bodyPr lIns="0" rIns="0" tIns="27360" bIns="0" anchor="ctr">
            <a:noAutofit/>
          </a:bodyPr>
          <a:p>
            <a:pPr algn="ctr">
              <a:lnSpc>
                <a:spcPct val="94000"/>
              </a:lnSpc>
            </a:pPr>
            <a:r>
              <a:rPr b="0" lang="es-ES" sz="3600" spc="-1" strike="noStrike">
                <a:solidFill>
                  <a:srgbClr val="ffffff"/>
                </a:solidFill>
                <a:latin typeface="Arial"/>
                <a:ea typeface="DejaVu Sans"/>
              </a:rPr>
              <a:t>Slide with bullet points</a:t>
            </a:r>
            <a:endParaRPr b="0" lang="en-US" sz="36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114</TotalTime>
  <Application>Collabora_Office/23.05.1.2$Linux_X86_64 LibreOffice_project/896fc921cd72b5f0198772f2d4c569b59f51222c</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2015-12-01T08:52:59Z</dcterms:created>
  <dc:creator/>
  <dc:description/>
  <dc:language>es-ES</dc:language>
  <cp:lastModifiedBy/>
  <dcterms:modified xsi:type="dcterms:W3CDTF">2023-07-20T10:26:48Z</dcterms:modified>
  <cp:revision>15</cp:revision>
  <dc:subject/>
  <dc:title/>
</cp:coreProperties>
</file>

<file path=docProps/custom.xml><?xml version="1.0" encoding="utf-8"?>
<Properties xmlns="http://schemas.openxmlformats.org/officeDocument/2006/custom-properties" xmlns:vt="http://schemas.openxmlformats.org/officeDocument/2006/docPropsVTypes"/>
</file>